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88483b7eb04d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08043616e4478e"/>
  </p:sldMasterIdLst>
  <p:sldIdLst>
    <p:sldId xmlns:r="http://schemas.openxmlformats.org/officeDocument/2006/relationships" id="256" r:id="R2e317be7ec0340cd"/>
    <p:sldId xmlns:r="http://schemas.openxmlformats.org/officeDocument/2006/relationships" id="257" r:id="R14175b5fb1424d6e"/>
    <p:sldId xmlns:r="http://schemas.openxmlformats.org/officeDocument/2006/relationships" id="258" r:id="R6fb2e804d1904424"/>
    <p:sldId xmlns:r="http://schemas.openxmlformats.org/officeDocument/2006/relationships" id="259" r:id="R2afafd138790463e"/>
    <p:sldId xmlns:r="http://schemas.openxmlformats.org/officeDocument/2006/relationships" id="260" r:id="Re3924e12b745433e"/>
    <p:sldId xmlns:r="http://schemas.openxmlformats.org/officeDocument/2006/relationships" id="261" r:id="Rce385e2f77824cde"/>
    <p:sldId xmlns:r="http://schemas.openxmlformats.org/officeDocument/2006/relationships" id="262" r:id="Re7e78aa9bb5245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08043616e4478e" /><Relationship Type="http://schemas.openxmlformats.org/officeDocument/2006/relationships/slide" Target="/ppt/slides/slide1.xml" Id="R2e317be7ec0340cd" /><Relationship Type="http://schemas.openxmlformats.org/officeDocument/2006/relationships/slide" Target="/ppt/slides/slide2.xml" Id="R14175b5fb1424d6e" /><Relationship Type="http://schemas.openxmlformats.org/officeDocument/2006/relationships/slide" Target="/ppt/slides/slide3.xml" Id="R6fb2e804d1904424" /><Relationship Type="http://schemas.openxmlformats.org/officeDocument/2006/relationships/slide" Target="/ppt/slides/slide4.xml" Id="R2afafd138790463e" /><Relationship Type="http://schemas.openxmlformats.org/officeDocument/2006/relationships/slide" Target="/ppt/slides/slide5.xml" Id="Re3924e12b745433e" /><Relationship Type="http://schemas.openxmlformats.org/officeDocument/2006/relationships/slide" Target="/ppt/slides/slide6.xml" Id="Rce385e2f77824cde" /><Relationship Type="http://schemas.openxmlformats.org/officeDocument/2006/relationships/slide" Target="/ppt/slides/slide7.xml" Id="Re7e78aa9bb5245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e876af75c4b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46db41b394ddd" /><Relationship Type="http://schemas.openxmlformats.org/officeDocument/2006/relationships/theme" Target="/ppt/slideMasters/theme/theme1.xml" Id="R7675b24de4634b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246db41b394d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b5cccf5f9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cc20fa033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0623666f54b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5088597184c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d835add594d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36554a30543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be67ee340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