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9ee55cdaa444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0e6f11a8fd4429"/>
  </p:sldMasterIdLst>
  <p:sldIdLst>
    <p:sldId xmlns:r="http://schemas.openxmlformats.org/officeDocument/2006/relationships" id="256" r:id="Rfb6c9663712d48c8"/>
    <p:sldId xmlns:r="http://schemas.openxmlformats.org/officeDocument/2006/relationships" id="257" r:id="R72d621c1bc864e35"/>
    <p:sldId xmlns:r="http://schemas.openxmlformats.org/officeDocument/2006/relationships" id="258" r:id="Rca3c5b05bbc0416b"/>
    <p:sldId xmlns:r="http://schemas.openxmlformats.org/officeDocument/2006/relationships" id="259" r:id="R236f9f644a144503"/>
    <p:sldId xmlns:r="http://schemas.openxmlformats.org/officeDocument/2006/relationships" id="260" r:id="Ra756e1252a4f4ba7"/>
    <p:sldId xmlns:r="http://schemas.openxmlformats.org/officeDocument/2006/relationships" id="261" r:id="R26a1e412aa2f4861"/>
    <p:sldId xmlns:r="http://schemas.openxmlformats.org/officeDocument/2006/relationships" id="262" r:id="Rd3b102b87f1a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e6f11a8fd4429" /><Relationship Type="http://schemas.openxmlformats.org/officeDocument/2006/relationships/slide" Target="/ppt/slides/slide1.xml" Id="Rfb6c9663712d48c8" /><Relationship Type="http://schemas.openxmlformats.org/officeDocument/2006/relationships/slide" Target="/ppt/slides/slide2.xml" Id="R72d621c1bc864e35" /><Relationship Type="http://schemas.openxmlformats.org/officeDocument/2006/relationships/slide" Target="/ppt/slides/slide3.xml" Id="Rca3c5b05bbc0416b" /><Relationship Type="http://schemas.openxmlformats.org/officeDocument/2006/relationships/slide" Target="/ppt/slides/slide4.xml" Id="R236f9f644a144503" /><Relationship Type="http://schemas.openxmlformats.org/officeDocument/2006/relationships/slide" Target="/ppt/slides/slide5.xml" Id="Ra756e1252a4f4ba7" /><Relationship Type="http://schemas.openxmlformats.org/officeDocument/2006/relationships/slide" Target="/ppt/slides/slide6.xml" Id="R26a1e412aa2f4861" /><Relationship Type="http://schemas.openxmlformats.org/officeDocument/2006/relationships/slide" Target="/ppt/slides/slide7.xml" Id="Rd3b102b87f1a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2deb8bf7e4c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42e3b4b354151" /><Relationship Type="http://schemas.openxmlformats.org/officeDocument/2006/relationships/theme" Target="/ppt/slideMasters/theme/theme1.xml" Id="R7cd4d1be5b9a44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42e3b4b3541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dd4479bf440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450345429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07dbbd8a54c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79fa0a0f646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127ce0693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6b973eb1f45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7df9af69e4f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KROHNEN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216 690 100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322 907 112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GC RIEBER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eiendom@gcrieber.com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