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cc3a34a3e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03027d699c4deb"/>
  </p:sldMasterIdLst>
  <p:sldIdLst>
    <p:sldId xmlns:r="http://schemas.openxmlformats.org/officeDocument/2006/relationships" id="256" r:id="Rca394e791a334b6c"/>
    <p:sldId xmlns:r="http://schemas.openxmlformats.org/officeDocument/2006/relationships" id="257" r:id="R8b49c731b8294b70"/>
    <p:sldId xmlns:r="http://schemas.openxmlformats.org/officeDocument/2006/relationships" id="258" r:id="Rde8ae5e15e0e4c91"/>
    <p:sldId xmlns:r="http://schemas.openxmlformats.org/officeDocument/2006/relationships" id="259" r:id="R295fd8d2015b4374"/>
    <p:sldId xmlns:r="http://schemas.openxmlformats.org/officeDocument/2006/relationships" id="260" r:id="Rba59b951abe94531"/>
    <p:sldId xmlns:r="http://schemas.openxmlformats.org/officeDocument/2006/relationships" id="261" r:id="Rf096e215f9e2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3027d699c4deb" /><Relationship Type="http://schemas.openxmlformats.org/officeDocument/2006/relationships/slide" Target="/ppt/slides/slide1.xml" Id="Rca394e791a334b6c" /><Relationship Type="http://schemas.openxmlformats.org/officeDocument/2006/relationships/slide" Target="/ppt/slides/slide2.xml" Id="R8b49c731b8294b70" /><Relationship Type="http://schemas.openxmlformats.org/officeDocument/2006/relationships/slide" Target="/ppt/slides/slide3.xml" Id="Rde8ae5e15e0e4c91" /><Relationship Type="http://schemas.openxmlformats.org/officeDocument/2006/relationships/slide" Target="/ppt/slides/slide4.xml" Id="R295fd8d2015b4374" /><Relationship Type="http://schemas.openxmlformats.org/officeDocument/2006/relationships/slide" Target="/ppt/slides/slide5.xml" Id="Rba59b951abe94531" /><Relationship Type="http://schemas.openxmlformats.org/officeDocument/2006/relationships/slide" Target="/ppt/slides/slide6.xml" Id="Rf096e215f9e2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3a8d251fb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6e18601804ca1" /><Relationship Type="http://schemas.openxmlformats.org/officeDocument/2006/relationships/theme" Target="/ppt/slideMasters/theme/theme1.xml" Id="R8314af2de0114b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6e1860180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43370fbf1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55b12ee66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cf45f3ef94f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72acf8a42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299035003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836b6c8c042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