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e698716034e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5cc09f59a54eed"/>
  </p:sldMasterIdLst>
  <p:sldIdLst>
    <p:sldId xmlns:r="http://schemas.openxmlformats.org/officeDocument/2006/relationships" id="256" r:id="Rc241abb9641f412f"/>
    <p:sldId xmlns:r="http://schemas.openxmlformats.org/officeDocument/2006/relationships" id="257" r:id="R6f7a57c4b83d4fb2"/>
    <p:sldId xmlns:r="http://schemas.openxmlformats.org/officeDocument/2006/relationships" id="258" r:id="R15a31ecdcc89409e"/>
    <p:sldId xmlns:r="http://schemas.openxmlformats.org/officeDocument/2006/relationships" id="259" r:id="R98b8a4f77d0f4fe1"/>
    <p:sldId xmlns:r="http://schemas.openxmlformats.org/officeDocument/2006/relationships" id="260" r:id="Rce191a9555a547c1"/>
    <p:sldId xmlns:r="http://schemas.openxmlformats.org/officeDocument/2006/relationships" id="261" r:id="R58b1bc42fbe446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cc09f59a54eed" /><Relationship Type="http://schemas.openxmlformats.org/officeDocument/2006/relationships/slide" Target="/ppt/slides/slide1.xml" Id="Rc241abb9641f412f" /><Relationship Type="http://schemas.openxmlformats.org/officeDocument/2006/relationships/slide" Target="/ppt/slides/slide2.xml" Id="R6f7a57c4b83d4fb2" /><Relationship Type="http://schemas.openxmlformats.org/officeDocument/2006/relationships/slide" Target="/ppt/slides/slide3.xml" Id="R15a31ecdcc89409e" /><Relationship Type="http://schemas.openxmlformats.org/officeDocument/2006/relationships/slide" Target="/ppt/slides/slide4.xml" Id="R98b8a4f77d0f4fe1" /><Relationship Type="http://schemas.openxmlformats.org/officeDocument/2006/relationships/slide" Target="/ppt/slides/slide5.xml" Id="Rce191a9555a547c1" /><Relationship Type="http://schemas.openxmlformats.org/officeDocument/2006/relationships/slide" Target="/ppt/slides/slide6.xml" Id="R58b1bc42fbe446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a7b73fd8243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b4c36accf4fcc" /><Relationship Type="http://schemas.openxmlformats.org/officeDocument/2006/relationships/theme" Target="/ppt/slideMasters/theme/theme1.xml" Id="R2d2525faf4ed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7b4c36accf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ef197347b4c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8def2c1e4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9abb1635442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638c627ae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d1cb086d248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ba9a6cd3047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