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3f7116857945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50337fad9742e8"/>
  </p:sldMasterIdLst>
  <p:sldIdLst>
    <p:sldId xmlns:r="http://schemas.openxmlformats.org/officeDocument/2006/relationships" id="256" r:id="Rad31de48b6ee46a0"/>
    <p:sldId xmlns:r="http://schemas.openxmlformats.org/officeDocument/2006/relationships" id="257" r:id="R08ba1d6c8bf84b26"/>
    <p:sldId xmlns:r="http://schemas.openxmlformats.org/officeDocument/2006/relationships" id="258" r:id="Ra914717a13db488c"/>
    <p:sldId xmlns:r="http://schemas.openxmlformats.org/officeDocument/2006/relationships" id="259" r:id="R9d0cb10cdcc24baa"/>
    <p:sldId xmlns:r="http://schemas.openxmlformats.org/officeDocument/2006/relationships" id="260" r:id="R808b6ea2a5e54850"/>
    <p:sldId xmlns:r="http://schemas.openxmlformats.org/officeDocument/2006/relationships" id="261" r:id="R837becc79746405b"/>
    <p:sldId xmlns:r="http://schemas.openxmlformats.org/officeDocument/2006/relationships" id="262" r:id="R63373e24ff7041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50337fad9742e8" /><Relationship Type="http://schemas.openxmlformats.org/officeDocument/2006/relationships/slide" Target="/ppt/slides/slide1.xml" Id="Rad31de48b6ee46a0" /><Relationship Type="http://schemas.openxmlformats.org/officeDocument/2006/relationships/slide" Target="/ppt/slides/slide2.xml" Id="R08ba1d6c8bf84b26" /><Relationship Type="http://schemas.openxmlformats.org/officeDocument/2006/relationships/slide" Target="/ppt/slides/slide3.xml" Id="Ra914717a13db488c" /><Relationship Type="http://schemas.openxmlformats.org/officeDocument/2006/relationships/slide" Target="/ppt/slides/slide4.xml" Id="R9d0cb10cdcc24baa" /><Relationship Type="http://schemas.openxmlformats.org/officeDocument/2006/relationships/slide" Target="/ppt/slides/slide5.xml" Id="R808b6ea2a5e54850" /><Relationship Type="http://schemas.openxmlformats.org/officeDocument/2006/relationships/slide" Target="/ppt/slides/slide6.xml" Id="R837becc79746405b" /><Relationship Type="http://schemas.openxmlformats.org/officeDocument/2006/relationships/slide" Target="/ppt/slides/slide7.xml" Id="R63373e24ff7041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9255f7a99841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fd5ad0da44609" /><Relationship Type="http://schemas.openxmlformats.org/officeDocument/2006/relationships/theme" Target="/ppt/slideMasters/theme/theme1.xml" Id="R12aafcb166f546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bfd5ad0da446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07c57651244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8a08172d144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79ebfb0f24d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284cff8f14f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348d319e04f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6c5d2283c49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68ef651e743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