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08a4df4865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18a432d414c37"/>
  </p:sldMasterIdLst>
  <p:sldIdLst>
    <p:sldId xmlns:r="http://schemas.openxmlformats.org/officeDocument/2006/relationships" id="256" r:id="Rc54601b207664e62"/>
    <p:sldId xmlns:r="http://schemas.openxmlformats.org/officeDocument/2006/relationships" id="257" r:id="Rc2435b3682cf4104"/>
    <p:sldId xmlns:r="http://schemas.openxmlformats.org/officeDocument/2006/relationships" id="258" r:id="Re1f164ba39604133"/>
    <p:sldId xmlns:r="http://schemas.openxmlformats.org/officeDocument/2006/relationships" id="259" r:id="R168669fe1dab4066"/>
    <p:sldId xmlns:r="http://schemas.openxmlformats.org/officeDocument/2006/relationships" id="260" r:id="Re2770c2efb774d4f"/>
    <p:sldId xmlns:r="http://schemas.openxmlformats.org/officeDocument/2006/relationships" id="261" r:id="Reb710a7ddcce43c9"/>
    <p:sldId xmlns:r="http://schemas.openxmlformats.org/officeDocument/2006/relationships" id="262" r:id="R97bab710b3e043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18a432d414c37" /><Relationship Type="http://schemas.openxmlformats.org/officeDocument/2006/relationships/slide" Target="/ppt/slides/slide1.xml" Id="Rc54601b207664e62" /><Relationship Type="http://schemas.openxmlformats.org/officeDocument/2006/relationships/slide" Target="/ppt/slides/slide2.xml" Id="Rc2435b3682cf4104" /><Relationship Type="http://schemas.openxmlformats.org/officeDocument/2006/relationships/slide" Target="/ppt/slides/slide3.xml" Id="Re1f164ba39604133" /><Relationship Type="http://schemas.openxmlformats.org/officeDocument/2006/relationships/slide" Target="/ppt/slides/slide4.xml" Id="R168669fe1dab4066" /><Relationship Type="http://schemas.openxmlformats.org/officeDocument/2006/relationships/slide" Target="/ppt/slides/slide5.xml" Id="Re2770c2efb774d4f" /><Relationship Type="http://schemas.openxmlformats.org/officeDocument/2006/relationships/slide" Target="/ppt/slides/slide6.xml" Id="Reb710a7ddcce43c9" /><Relationship Type="http://schemas.openxmlformats.org/officeDocument/2006/relationships/slide" Target="/ppt/slides/slide7.xml" Id="R97bab710b3e043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418a982904e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e355331114676" /><Relationship Type="http://schemas.openxmlformats.org/officeDocument/2006/relationships/theme" Target="/ppt/slideMasters/theme/theme1.xml" Id="Rd966355a63d442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ee3553311146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ff516a937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35c8d0d4142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1be8b403449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c2fbefbba42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953105b814b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66061c3804c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4985af7024a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61 540 340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