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70a949e7f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02123a55d46ae"/>
  </p:sldMasterIdLst>
  <p:sldIdLst>
    <p:sldId xmlns:r="http://schemas.openxmlformats.org/officeDocument/2006/relationships" id="256" r:id="R0c5d414ce808495a"/>
    <p:sldId xmlns:r="http://schemas.openxmlformats.org/officeDocument/2006/relationships" id="257" r:id="R183a15c81c4a484d"/>
    <p:sldId xmlns:r="http://schemas.openxmlformats.org/officeDocument/2006/relationships" id="258" r:id="R555361eab1b346f3"/>
    <p:sldId xmlns:r="http://schemas.openxmlformats.org/officeDocument/2006/relationships" id="259" r:id="R5a6e715caa8f4bc7"/>
    <p:sldId xmlns:r="http://schemas.openxmlformats.org/officeDocument/2006/relationships" id="260" r:id="R0c5c90aece7743e4"/>
    <p:sldId xmlns:r="http://schemas.openxmlformats.org/officeDocument/2006/relationships" id="261" r:id="Rbe41edbf50cb41b5"/>
    <p:sldId xmlns:r="http://schemas.openxmlformats.org/officeDocument/2006/relationships" id="262" r:id="R722cd45cfa1f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02123a55d46ae" /><Relationship Type="http://schemas.openxmlformats.org/officeDocument/2006/relationships/slide" Target="/ppt/slides/slide1.xml" Id="R0c5d414ce808495a" /><Relationship Type="http://schemas.openxmlformats.org/officeDocument/2006/relationships/slide" Target="/ppt/slides/slide2.xml" Id="R183a15c81c4a484d" /><Relationship Type="http://schemas.openxmlformats.org/officeDocument/2006/relationships/slide" Target="/ppt/slides/slide3.xml" Id="R555361eab1b346f3" /><Relationship Type="http://schemas.openxmlformats.org/officeDocument/2006/relationships/slide" Target="/ppt/slides/slide4.xml" Id="R5a6e715caa8f4bc7" /><Relationship Type="http://schemas.openxmlformats.org/officeDocument/2006/relationships/slide" Target="/ppt/slides/slide5.xml" Id="R0c5c90aece7743e4" /><Relationship Type="http://schemas.openxmlformats.org/officeDocument/2006/relationships/slide" Target="/ppt/slides/slide6.xml" Id="Rbe41edbf50cb41b5" /><Relationship Type="http://schemas.openxmlformats.org/officeDocument/2006/relationships/slide" Target="/ppt/slides/slide7.xml" Id="R722cd45cfa1f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96c7b5790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d7299b3c14126" /><Relationship Type="http://schemas.openxmlformats.org/officeDocument/2006/relationships/theme" Target="/ppt/slideMasters/theme/theme1.xml" Id="R3e7f2de1d08a46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d7299b3c141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68183d852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f566851d3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116b3a94d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2bd7e6435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34fa3b200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77984d33f4b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b53f98207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MALA UTVIKLING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12 857 851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102 050 694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166 032 647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925 861 545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MALA UTVIKLING AS</a:t>
            </a:r>
          </a:p>
        </p:txBody>
      </p:sp>
    </p:spTree>
  </p:cSld>
  <p:clrMapOvr>
    <a:masterClrMapping xmlns:a="http://schemas.openxmlformats.org/drawingml/2006/main"/>
  </p:clrMapOvr>
</p:sld>
</file>