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a61d2bc99f4a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ee074203fd48cd"/>
  </p:sldMasterIdLst>
  <p:sldIdLst>
    <p:sldId xmlns:r="http://schemas.openxmlformats.org/officeDocument/2006/relationships" id="256" r:id="R63a6331d26ea4683"/>
    <p:sldId xmlns:r="http://schemas.openxmlformats.org/officeDocument/2006/relationships" id="257" r:id="R62f432ab94fa4d2f"/>
    <p:sldId xmlns:r="http://schemas.openxmlformats.org/officeDocument/2006/relationships" id="258" r:id="Rfe637c5dc15f4d3d"/>
    <p:sldId xmlns:r="http://schemas.openxmlformats.org/officeDocument/2006/relationships" id="259" r:id="R655cc591b8c44079"/>
    <p:sldId xmlns:r="http://schemas.openxmlformats.org/officeDocument/2006/relationships" id="260" r:id="R58edc5adb3ab463b"/>
    <p:sldId xmlns:r="http://schemas.openxmlformats.org/officeDocument/2006/relationships" id="261" r:id="R236f453f99f94369"/>
    <p:sldId xmlns:r="http://schemas.openxmlformats.org/officeDocument/2006/relationships" id="262" r:id="R3f095d14705440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ee074203fd48cd" /><Relationship Type="http://schemas.openxmlformats.org/officeDocument/2006/relationships/slide" Target="/ppt/slides/slide1.xml" Id="R63a6331d26ea4683" /><Relationship Type="http://schemas.openxmlformats.org/officeDocument/2006/relationships/slide" Target="/ppt/slides/slide2.xml" Id="R62f432ab94fa4d2f" /><Relationship Type="http://schemas.openxmlformats.org/officeDocument/2006/relationships/slide" Target="/ppt/slides/slide3.xml" Id="Rfe637c5dc15f4d3d" /><Relationship Type="http://schemas.openxmlformats.org/officeDocument/2006/relationships/slide" Target="/ppt/slides/slide4.xml" Id="R655cc591b8c44079" /><Relationship Type="http://schemas.openxmlformats.org/officeDocument/2006/relationships/slide" Target="/ppt/slides/slide5.xml" Id="R58edc5adb3ab463b" /><Relationship Type="http://schemas.openxmlformats.org/officeDocument/2006/relationships/slide" Target="/ppt/slides/slide6.xml" Id="R236f453f99f94369" /><Relationship Type="http://schemas.openxmlformats.org/officeDocument/2006/relationships/slide" Target="/ppt/slides/slide7.xml" Id="R3f095d14705440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3bbe73c15d47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25331290e4a63" /><Relationship Type="http://schemas.openxmlformats.org/officeDocument/2006/relationships/theme" Target="/ppt/slideMasters/theme/theme1.xml" Id="Rcacaf3d0d63e47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425331290e4a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195ee6c444b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e3f688c5e4c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c738400a34f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0ecff28e54b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dd715fc9a48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5d823ff1d49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f41b01b464e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FØNIKS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FØNIKS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FØNIKS FORVALTNING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FØNIKS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FØNIKS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FØNIKS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4 642 086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313 982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253 418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982 291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FØNIKS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VIRGINIA HOLDING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D.N. HOLDING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RÅHEIM EIENDOM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FOGO PROSJEKT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FØNIKS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925 883 247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FØNIKS FORVALTNING AS</a:t>
            </a:r>
          </a:p>
        </p:txBody>
      </p:sp>
    </p:spTree>
  </p:cSld>
  <p:clrMapOvr>
    <a:masterClrMapping xmlns:a="http://schemas.openxmlformats.org/drawingml/2006/main"/>
  </p:clrMapOvr>
</p:sld>
</file>