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5b7edf2c2646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23f9a902a4730"/>
  </p:sldMasterIdLst>
  <p:sldIdLst>
    <p:sldId xmlns:r="http://schemas.openxmlformats.org/officeDocument/2006/relationships" id="256" r:id="Reb79fcc7057f4514"/>
    <p:sldId xmlns:r="http://schemas.openxmlformats.org/officeDocument/2006/relationships" id="257" r:id="R01a3a214302945db"/>
    <p:sldId xmlns:r="http://schemas.openxmlformats.org/officeDocument/2006/relationships" id="258" r:id="R5d173f58b5384f00"/>
    <p:sldId xmlns:r="http://schemas.openxmlformats.org/officeDocument/2006/relationships" id="259" r:id="Rb92e46bde7914c2b"/>
    <p:sldId xmlns:r="http://schemas.openxmlformats.org/officeDocument/2006/relationships" id="260" r:id="R5c3d3ebf033d45f8"/>
    <p:sldId xmlns:r="http://schemas.openxmlformats.org/officeDocument/2006/relationships" id="261" r:id="Ra83c07e58d884a83"/>
    <p:sldId xmlns:r="http://schemas.openxmlformats.org/officeDocument/2006/relationships" id="262" r:id="Re3a253e4d5c2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23f9a902a4730" /><Relationship Type="http://schemas.openxmlformats.org/officeDocument/2006/relationships/slide" Target="/ppt/slides/slide1.xml" Id="Reb79fcc7057f4514" /><Relationship Type="http://schemas.openxmlformats.org/officeDocument/2006/relationships/slide" Target="/ppt/slides/slide2.xml" Id="R01a3a214302945db" /><Relationship Type="http://schemas.openxmlformats.org/officeDocument/2006/relationships/slide" Target="/ppt/slides/slide3.xml" Id="R5d173f58b5384f00" /><Relationship Type="http://schemas.openxmlformats.org/officeDocument/2006/relationships/slide" Target="/ppt/slides/slide4.xml" Id="Rb92e46bde7914c2b" /><Relationship Type="http://schemas.openxmlformats.org/officeDocument/2006/relationships/slide" Target="/ppt/slides/slide5.xml" Id="R5c3d3ebf033d45f8" /><Relationship Type="http://schemas.openxmlformats.org/officeDocument/2006/relationships/slide" Target="/ppt/slides/slide6.xml" Id="Ra83c07e58d884a83" /><Relationship Type="http://schemas.openxmlformats.org/officeDocument/2006/relationships/slide" Target="/ppt/slides/slide7.xml" Id="Re3a253e4d5c2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a62139d3c48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12a63a77e479a" /><Relationship Type="http://schemas.openxmlformats.org/officeDocument/2006/relationships/theme" Target="/ppt/slideMasters/theme/theme1.xml" Id="Rf16f5a6d867f40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12a63a77e47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fa0d0077e45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44fd98241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26806ce6d4a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6d39f101447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75ece5cc743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29091a8f94a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0aeb9b0e848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MONAARVIK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783 506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10 588 016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10 598 043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ÅRVIK MONA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Tennebø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