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efd02f65ca4c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fd5b87cfd34ef3"/>
  </p:sldMasterIdLst>
  <p:sldIdLst>
    <p:sldId xmlns:r="http://schemas.openxmlformats.org/officeDocument/2006/relationships" id="256" r:id="R7cbecf8340314ae9"/>
    <p:sldId xmlns:r="http://schemas.openxmlformats.org/officeDocument/2006/relationships" id="257" r:id="R242630c21b024366"/>
    <p:sldId xmlns:r="http://schemas.openxmlformats.org/officeDocument/2006/relationships" id="258" r:id="R1178e1d5948b4434"/>
    <p:sldId xmlns:r="http://schemas.openxmlformats.org/officeDocument/2006/relationships" id="259" r:id="R874fb65ab0704881"/>
    <p:sldId xmlns:r="http://schemas.openxmlformats.org/officeDocument/2006/relationships" id="260" r:id="R7b485a35a56c45df"/>
    <p:sldId xmlns:r="http://schemas.openxmlformats.org/officeDocument/2006/relationships" id="261" r:id="R71518cab52ad4d51"/>
    <p:sldId xmlns:r="http://schemas.openxmlformats.org/officeDocument/2006/relationships" id="262" r:id="R4e104b8a7ae543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fd5b87cfd34ef3" /><Relationship Type="http://schemas.openxmlformats.org/officeDocument/2006/relationships/slide" Target="/ppt/slides/slide1.xml" Id="R7cbecf8340314ae9" /><Relationship Type="http://schemas.openxmlformats.org/officeDocument/2006/relationships/slide" Target="/ppt/slides/slide2.xml" Id="R242630c21b024366" /><Relationship Type="http://schemas.openxmlformats.org/officeDocument/2006/relationships/slide" Target="/ppt/slides/slide3.xml" Id="R1178e1d5948b4434" /><Relationship Type="http://schemas.openxmlformats.org/officeDocument/2006/relationships/slide" Target="/ppt/slides/slide4.xml" Id="R874fb65ab0704881" /><Relationship Type="http://schemas.openxmlformats.org/officeDocument/2006/relationships/slide" Target="/ppt/slides/slide5.xml" Id="R7b485a35a56c45df" /><Relationship Type="http://schemas.openxmlformats.org/officeDocument/2006/relationships/slide" Target="/ppt/slides/slide6.xml" Id="R71518cab52ad4d51" /><Relationship Type="http://schemas.openxmlformats.org/officeDocument/2006/relationships/slide" Target="/ppt/slides/slide7.xml" Id="R4e104b8a7ae543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e804e797c34f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17006da8134792" /><Relationship Type="http://schemas.openxmlformats.org/officeDocument/2006/relationships/theme" Target="/ppt/slideMasters/theme/theme1.xml" Id="R24fe0ca0623f48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17006da81347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e03a3639741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b9ba2c56843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4cfd03d28c4b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432f00f0442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45ca25dfd41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427db862d40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e13b1fd9743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A1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A1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A1 ARKITEKTER AS ble etablert [år] og holder til i Vassenden.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A1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A1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A1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256 461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−83 934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159 890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487 435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A1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JONAITIS DOMINYKAS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A1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Agne Ladukiene, Sårheim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6847 Vassenden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a1arkitekteras@gmail.com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925 895 652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A1 ARKITEKTER AS</a:t>
            </a:r>
          </a:p>
        </p:txBody>
      </p:sp>
    </p:spTree>
  </p:cSld>
  <p:clrMapOvr>
    <a:masterClrMapping xmlns:a="http://schemas.openxmlformats.org/drawingml/2006/main"/>
  </p:clrMapOvr>
</p:sld>
</file>