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35342c1ae41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e528b0c904037"/>
  </p:sldMasterIdLst>
  <p:sldIdLst>
    <p:sldId xmlns:r="http://schemas.openxmlformats.org/officeDocument/2006/relationships" id="256" r:id="Rfb303ae8711949ff"/>
    <p:sldId xmlns:r="http://schemas.openxmlformats.org/officeDocument/2006/relationships" id="257" r:id="Rc81c59069fe94b9f"/>
    <p:sldId xmlns:r="http://schemas.openxmlformats.org/officeDocument/2006/relationships" id="258" r:id="R20b68a668a544b85"/>
    <p:sldId xmlns:r="http://schemas.openxmlformats.org/officeDocument/2006/relationships" id="259" r:id="Rc2a91dd2f4174cd3"/>
    <p:sldId xmlns:r="http://schemas.openxmlformats.org/officeDocument/2006/relationships" id="260" r:id="R265b6ef8bf21486d"/>
    <p:sldId xmlns:r="http://schemas.openxmlformats.org/officeDocument/2006/relationships" id="261" r:id="Rbf63d2e235d2457f"/>
    <p:sldId xmlns:r="http://schemas.openxmlformats.org/officeDocument/2006/relationships" id="262" r:id="Rf482deedae5f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e528b0c904037" /><Relationship Type="http://schemas.openxmlformats.org/officeDocument/2006/relationships/slide" Target="/ppt/slides/slide1.xml" Id="Rfb303ae8711949ff" /><Relationship Type="http://schemas.openxmlformats.org/officeDocument/2006/relationships/slide" Target="/ppt/slides/slide2.xml" Id="Rc81c59069fe94b9f" /><Relationship Type="http://schemas.openxmlformats.org/officeDocument/2006/relationships/slide" Target="/ppt/slides/slide3.xml" Id="R20b68a668a544b85" /><Relationship Type="http://schemas.openxmlformats.org/officeDocument/2006/relationships/slide" Target="/ppt/slides/slide4.xml" Id="Rc2a91dd2f4174cd3" /><Relationship Type="http://schemas.openxmlformats.org/officeDocument/2006/relationships/slide" Target="/ppt/slides/slide5.xml" Id="R265b6ef8bf21486d" /><Relationship Type="http://schemas.openxmlformats.org/officeDocument/2006/relationships/slide" Target="/ppt/slides/slide6.xml" Id="Rbf63d2e235d2457f" /><Relationship Type="http://schemas.openxmlformats.org/officeDocument/2006/relationships/slide" Target="/ppt/slides/slide7.xml" Id="Rf482deedae5f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b18d3f6ec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18771f8e4ea8" /><Relationship Type="http://schemas.openxmlformats.org/officeDocument/2006/relationships/theme" Target="/ppt/slideMasters/theme/theme1.xml" Id="R3dd0d77f1422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c18771f8e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7a2db40e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d7936e0b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a99287545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6c5263e3d45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08294cd9d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b04352cdf4a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abfe183e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