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57dc6d9eb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2a93cbf9746c5"/>
  </p:sldMasterIdLst>
  <p:sldIdLst>
    <p:sldId xmlns:r="http://schemas.openxmlformats.org/officeDocument/2006/relationships" id="256" r:id="Rc1f0645885e242ee"/>
    <p:sldId xmlns:r="http://schemas.openxmlformats.org/officeDocument/2006/relationships" id="257" r:id="R32ce28ca41624012"/>
    <p:sldId xmlns:r="http://schemas.openxmlformats.org/officeDocument/2006/relationships" id="258" r:id="Ra76eb96c79c746e4"/>
    <p:sldId xmlns:r="http://schemas.openxmlformats.org/officeDocument/2006/relationships" id="259" r:id="R8960d3c6f2c94ae4"/>
    <p:sldId xmlns:r="http://schemas.openxmlformats.org/officeDocument/2006/relationships" id="260" r:id="R189a7de0adac43e4"/>
    <p:sldId xmlns:r="http://schemas.openxmlformats.org/officeDocument/2006/relationships" id="261" r:id="R93cd36bf153e4475"/>
    <p:sldId xmlns:r="http://schemas.openxmlformats.org/officeDocument/2006/relationships" id="262" r:id="Rff069123ff75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2a93cbf9746c5" /><Relationship Type="http://schemas.openxmlformats.org/officeDocument/2006/relationships/slide" Target="/ppt/slides/slide1.xml" Id="Rc1f0645885e242ee" /><Relationship Type="http://schemas.openxmlformats.org/officeDocument/2006/relationships/slide" Target="/ppt/slides/slide2.xml" Id="R32ce28ca41624012" /><Relationship Type="http://schemas.openxmlformats.org/officeDocument/2006/relationships/slide" Target="/ppt/slides/slide3.xml" Id="Ra76eb96c79c746e4" /><Relationship Type="http://schemas.openxmlformats.org/officeDocument/2006/relationships/slide" Target="/ppt/slides/slide4.xml" Id="R8960d3c6f2c94ae4" /><Relationship Type="http://schemas.openxmlformats.org/officeDocument/2006/relationships/slide" Target="/ppt/slides/slide5.xml" Id="R189a7de0adac43e4" /><Relationship Type="http://schemas.openxmlformats.org/officeDocument/2006/relationships/slide" Target="/ppt/slides/slide6.xml" Id="R93cd36bf153e4475" /><Relationship Type="http://schemas.openxmlformats.org/officeDocument/2006/relationships/slide" Target="/ppt/slides/slide7.xml" Id="Rff069123ff75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7b3c835c0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0aec80a54e3b" /><Relationship Type="http://schemas.openxmlformats.org/officeDocument/2006/relationships/theme" Target="/ppt/slideMasters/theme/theme1.xml" Id="R7a245c034e0748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90aec80a5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db44c31094f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8f36cdbac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835262eeb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425d4410344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588d62bb748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eb5df66f14b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38104aa18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ECONOR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28 324 522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87 739 191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212 949 576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NOJ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Kløvervegen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925 897 396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ECONOR HOLDING AS</a:t>
            </a:r>
          </a:p>
        </p:txBody>
      </p:sp>
    </p:spTree>
  </p:cSld>
  <p:clrMapOvr>
    <a:masterClrMapping xmlns:a="http://schemas.openxmlformats.org/drawingml/2006/main"/>
  </p:clrMapOvr>
</p:sld>
</file>