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c7ba65412d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96f8abbe34503"/>
  </p:sldMasterIdLst>
  <p:sldIdLst>
    <p:sldId xmlns:r="http://schemas.openxmlformats.org/officeDocument/2006/relationships" id="256" r:id="R0002b5b2cca0497b"/>
    <p:sldId xmlns:r="http://schemas.openxmlformats.org/officeDocument/2006/relationships" id="257" r:id="Rb634fd8eb2c441be"/>
    <p:sldId xmlns:r="http://schemas.openxmlformats.org/officeDocument/2006/relationships" id="258" r:id="R3934e472fef8473b"/>
    <p:sldId xmlns:r="http://schemas.openxmlformats.org/officeDocument/2006/relationships" id="259" r:id="Rc142a0ff51614b3f"/>
    <p:sldId xmlns:r="http://schemas.openxmlformats.org/officeDocument/2006/relationships" id="260" r:id="R31b86d74f61f469c"/>
    <p:sldId xmlns:r="http://schemas.openxmlformats.org/officeDocument/2006/relationships" id="261" r:id="R1680cbd74b564723"/>
    <p:sldId xmlns:r="http://schemas.openxmlformats.org/officeDocument/2006/relationships" id="262" r:id="R94130e33827543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96f8abbe34503" /><Relationship Type="http://schemas.openxmlformats.org/officeDocument/2006/relationships/slide" Target="/ppt/slides/slide1.xml" Id="R0002b5b2cca0497b" /><Relationship Type="http://schemas.openxmlformats.org/officeDocument/2006/relationships/slide" Target="/ppt/slides/slide2.xml" Id="Rb634fd8eb2c441be" /><Relationship Type="http://schemas.openxmlformats.org/officeDocument/2006/relationships/slide" Target="/ppt/slides/slide3.xml" Id="R3934e472fef8473b" /><Relationship Type="http://schemas.openxmlformats.org/officeDocument/2006/relationships/slide" Target="/ppt/slides/slide4.xml" Id="Rc142a0ff51614b3f" /><Relationship Type="http://schemas.openxmlformats.org/officeDocument/2006/relationships/slide" Target="/ppt/slides/slide5.xml" Id="R31b86d74f61f469c" /><Relationship Type="http://schemas.openxmlformats.org/officeDocument/2006/relationships/slide" Target="/ppt/slides/slide6.xml" Id="R1680cbd74b564723" /><Relationship Type="http://schemas.openxmlformats.org/officeDocument/2006/relationships/slide" Target="/ppt/slides/slide7.xml" Id="R94130e33827543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e322bb224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c7a895ab84db9" /><Relationship Type="http://schemas.openxmlformats.org/officeDocument/2006/relationships/theme" Target="/ppt/slideMasters/theme/theme1.xml" Id="Rd01fa59c4ee9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c7a895ab8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ead3b97a847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da0b136d3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a966cbf98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97ede140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c4a2be5294e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bca44d0fa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afb105ccb4f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