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c2d496f5374c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ed7c89212a4f6d"/>
  </p:sldMasterIdLst>
  <p:sldIdLst>
    <p:sldId xmlns:r="http://schemas.openxmlformats.org/officeDocument/2006/relationships" id="256" r:id="Rf61b63391dbb41cc"/>
    <p:sldId xmlns:r="http://schemas.openxmlformats.org/officeDocument/2006/relationships" id="257" r:id="R50dc0387e94d4669"/>
    <p:sldId xmlns:r="http://schemas.openxmlformats.org/officeDocument/2006/relationships" id="258" r:id="R0fd27ad8aa0c4e73"/>
    <p:sldId xmlns:r="http://schemas.openxmlformats.org/officeDocument/2006/relationships" id="259" r:id="R4548955de3524241"/>
    <p:sldId xmlns:r="http://schemas.openxmlformats.org/officeDocument/2006/relationships" id="260" r:id="Re16303284c7c49d9"/>
    <p:sldId xmlns:r="http://schemas.openxmlformats.org/officeDocument/2006/relationships" id="261" r:id="Rc6c079f32c134258"/>
    <p:sldId xmlns:r="http://schemas.openxmlformats.org/officeDocument/2006/relationships" id="262" r:id="R48e003867ba446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ed7c89212a4f6d" /><Relationship Type="http://schemas.openxmlformats.org/officeDocument/2006/relationships/slide" Target="/ppt/slides/slide1.xml" Id="Rf61b63391dbb41cc" /><Relationship Type="http://schemas.openxmlformats.org/officeDocument/2006/relationships/slide" Target="/ppt/slides/slide2.xml" Id="R50dc0387e94d4669" /><Relationship Type="http://schemas.openxmlformats.org/officeDocument/2006/relationships/slide" Target="/ppt/slides/slide3.xml" Id="R0fd27ad8aa0c4e73" /><Relationship Type="http://schemas.openxmlformats.org/officeDocument/2006/relationships/slide" Target="/ppt/slides/slide4.xml" Id="R4548955de3524241" /><Relationship Type="http://schemas.openxmlformats.org/officeDocument/2006/relationships/slide" Target="/ppt/slides/slide5.xml" Id="Re16303284c7c49d9" /><Relationship Type="http://schemas.openxmlformats.org/officeDocument/2006/relationships/slide" Target="/ppt/slides/slide6.xml" Id="Rc6c079f32c134258" /><Relationship Type="http://schemas.openxmlformats.org/officeDocument/2006/relationships/slide" Target="/ppt/slides/slide7.xml" Id="R48e003867ba446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ae37b6f96c47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4c2dd30524c2c" /><Relationship Type="http://schemas.openxmlformats.org/officeDocument/2006/relationships/theme" Target="/ppt/slideMasters/theme/theme1.xml" Id="R0a72381f408a41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34c2dd30524c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aabf03afd48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60535d1974a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c2cfb4d494f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32d40cbad47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a7dc015214c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8625c48d942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468275c8b4c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HTK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HTK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973 645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3 090 550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3 266 979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HANS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Sjøenvegen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