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394e0a0b5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f24ad45b94ff1"/>
  </p:sldMasterIdLst>
  <p:sldIdLst>
    <p:sldId xmlns:r="http://schemas.openxmlformats.org/officeDocument/2006/relationships" id="256" r:id="R5e78a4b41894485e"/>
    <p:sldId xmlns:r="http://schemas.openxmlformats.org/officeDocument/2006/relationships" id="257" r:id="R834a1d4bcb474cdc"/>
    <p:sldId xmlns:r="http://schemas.openxmlformats.org/officeDocument/2006/relationships" id="258" r:id="Raca1ea07ef3e41be"/>
    <p:sldId xmlns:r="http://schemas.openxmlformats.org/officeDocument/2006/relationships" id="259" r:id="Rb34196f8c2024e02"/>
    <p:sldId xmlns:r="http://schemas.openxmlformats.org/officeDocument/2006/relationships" id="260" r:id="R868a93ebc5de4de8"/>
    <p:sldId xmlns:r="http://schemas.openxmlformats.org/officeDocument/2006/relationships" id="261" r:id="R4e22e017019b43c5"/>
    <p:sldId xmlns:r="http://schemas.openxmlformats.org/officeDocument/2006/relationships" id="262" r:id="R2281d2b0f4c9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f24ad45b94ff1" /><Relationship Type="http://schemas.openxmlformats.org/officeDocument/2006/relationships/slide" Target="/ppt/slides/slide1.xml" Id="R5e78a4b41894485e" /><Relationship Type="http://schemas.openxmlformats.org/officeDocument/2006/relationships/slide" Target="/ppt/slides/slide2.xml" Id="R834a1d4bcb474cdc" /><Relationship Type="http://schemas.openxmlformats.org/officeDocument/2006/relationships/slide" Target="/ppt/slides/slide3.xml" Id="Raca1ea07ef3e41be" /><Relationship Type="http://schemas.openxmlformats.org/officeDocument/2006/relationships/slide" Target="/ppt/slides/slide4.xml" Id="Rb34196f8c2024e02" /><Relationship Type="http://schemas.openxmlformats.org/officeDocument/2006/relationships/slide" Target="/ppt/slides/slide5.xml" Id="R868a93ebc5de4de8" /><Relationship Type="http://schemas.openxmlformats.org/officeDocument/2006/relationships/slide" Target="/ppt/slides/slide6.xml" Id="R4e22e017019b43c5" /><Relationship Type="http://schemas.openxmlformats.org/officeDocument/2006/relationships/slide" Target="/ppt/slides/slide7.xml" Id="R2281d2b0f4c9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5f77c043b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cbcf1a3494a2c" /><Relationship Type="http://schemas.openxmlformats.org/officeDocument/2006/relationships/theme" Target="/ppt/slideMasters/theme/theme1.xml" Id="Recc81654db384d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cbcf1a349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2380b3f2b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65425f4b6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c11315d4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fb9097478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c74e8a50044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a24e904b5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78f2d549549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BJP TECHNOLOGIES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BJP TECHNOLOGIES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BROENTECH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AND PARTNER CORP.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LP SOLUTIONS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925 899 569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BJP TECHNOLOGIES AS</a:t>
            </a:r>
          </a:p>
        </p:txBody>
      </p:sp>
    </p:spTree>
  </p:cSld>
  <p:clrMapOvr>
    <a:masterClrMapping xmlns:a="http://schemas.openxmlformats.org/drawingml/2006/main"/>
  </p:clrMapOvr>
</p:sld>
</file>