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c2a434274440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7017a7978d4b77"/>
  </p:sldMasterIdLst>
  <p:sldIdLst>
    <p:sldId xmlns:r="http://schemas.openxmlformats.org/officeDocument/2006/relationships" id="256" r:id="R4020ca95a18c4424"/>
    <p:sldId xmlns:r="http://schemas.openxmlformats.org/officeDocument/2006/relationships" id="257" r:id="Rcb74f7dcd52e4be1"/>
    <p:sldId xmlns:r="http://schemas.openxmlformats.org/officeDocument/2006/relationships" id="258" r:id="R5e6bb49c428b4450"/>
    <p:sldId xmlns:r="http://schemas.openxmlformats.org/officeDocument/2006/relationships" id="259" r:id="R9365f13849ae4c89"/>
    <p:sldId xmlns:r="http://schemas.openxmlformats.org/officeDocument/2006/relationships" id="260" r:id="R42b0d8eef4f34cac"/>
    <p:sldId xmlns:r="http://schemas.openxmlformats.org/officeDocument/2006/relationships" id="261" r:id="R8d9a1b28e86247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7017a7978d4b77" /><Relationship Type="http://schemas.openxmlformats.org/officeDocument/2006/relationships/slide" Target="/ppt/slides/slide1.xml" Id="R4020ca95a18c4424" /><Relationship Type="http://schemas.openxmlformats.org/officeDocument/2006/relationships/slide" Target="/ppt/slides/slide2.xml" Id="Rcb74f7dcd52e4be1" /><Relationship Type="http://schemas.openxmlformats.org/officeDocument/2006/relationships/slide" Target="/ppt/slides/slide3.xml" Id="R5e6bb49c428b4450" /><Relationship Type="http://schemas.openxmlformats.org/officeDocument/2006/relationships/slide" Target="/ppt/slides/slide4.xml" Id="R9365f13849ae4c89" /><Relationship Type="http://schemas.openxmlformats.org/officeDocument/2006/relationships/slide" Target="/ppt/slides/slide5.xml" Id="R42b0d8eef4f34cac" /><Relationship Type="http://schemas.openxmlformats.org/officeDocument/2006/relationships/slide" Target="/ppt/slides/slide6.xml" Id="R8d9a1b28e86247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ed8b6c86b44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cc1806fce4307" /><Relationship Type="http://schemas.openxmlformats.org/officeDocument/2006/relationships/theme" Target="/ppt/slideMasters/theme/theme1.xml" Id="R994f3d88977944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fcc1806fce43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7b2c932b942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aa660ad024d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9fa4257ab41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162d7d57841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828e3ff3e4e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0831ece6947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LM PARKETT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 PARKETT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 PARKETT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 PARKETT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 PARKETT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 PARKETT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128 600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161 092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 PARKETT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925 901 768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 PARKETT SERVICE AS</a:t>
            </a:r>
          </a:p>
        </p:txBody>
      </p:sp>
    </p:spTree>
  </p:cSld>
  <p:clrMapOvr>
    <a:masterClrMapping xmlns:a="http://schemas.openxmlformats.org/drawingml/2006/main"/>
  </p:clrMapOvr>
</p:sld>
</file>