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468825b93b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93c8a08f44bf8"/>
  </p:sldMasterIdLst>
  <p:sldIdLst>
    <p:sldId xmlns:r="http://schemas.openxmlformats.org/officeDocument/2006/relationships" id="256" r:id="Ra3a688077e204d9b"/>
    <p:sldId xmlns:r="http://schemas.openxmlformats.org/officeDocument/2006/relationships" id="257" r:id="R7d24b043f3bd4b30"/>
    <p:sldId xmlns:r="http://schemas.openxmlformats.org/officeDocument/2006/relationships" id="258" r:id="Rac11a2c8d6be4671"/>
    <p:sldId xmlns:r="http://schemas.openxmlformats.org/officeDocument/2006/relationships" id="259" r:id="R2edbc50277074461"/>
    <p:sldId xmlns:r="http://schemas.openxmlformats.org/officeDocument/2006/relationships" id="260" r:id="R712492b61a074159"/>
    <p:sldId xmlns:r="http://schemas.openxmlformats.org/officeDocument/2006/relationships" id="261" r:id="Re20b5a71ef19426f"/>
    <p:sldId xmlns:r="http://schemas.openxmlformats.org/officeDocument/2006/relationships" id="262" r:id="Rdcd90632ba7e48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93c8a08f44bf8" /><Relationship Type="http://schemas.openxmlformats.org/officeDocument/2006/relationships/slide" Target="/ppt/slides/slide1.xml" Id="Ra3a688077e204d9b" /><Relationship Type="http://schemas.openxmlformats.org/officeDocument/2006/relationships/slide" Target="/ppt/slides/slide2.xml" Id="R7d24b043f3bd4b30" /><Relationship Type="http://schemas.openxmlformats.org/officeDocument/2006/relationships/slide" Target="/ppt/slides/slide3.xml" Id="Rac11a2c8d6be4671" /><Relationship Type="http://schemas.openxmlformats.org/officeDocument/2006/relationships/slide" Target="/ppt/slides/slide4.xml" Id="R2edbc50277074461" /><Relationship Type="http://schemas.openxmlformats.org/officeDocument/2006/relationships/slide" Target="/ppt/slides/slide5.xml" Id="R712492b61a074159" /><Relationship Type="http://schemas.openxmlformats.org/officeDocument/2006/relationships/slide" Target="/ppt/slides/slide6.xml" Id="Re20b5a71ef19426f" /><Relationship Type="http://schemas.openxmlformats.org/officeDocument/2006/relationships/slide" Target="/ppt/slides/slide7.xml" Id="Rdcd90632ba7e48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f26c6f36b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0be59ce714563" /><Relationship Type="http://schemas.openxmlformats.org/officeDocument/2006/relationships/theme" Target="/ppt/slideMasters/theme/theme1.xml" Id="R7d1965006e0b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0be59ce71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790ea9d7649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54a6e9edf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2a0207aea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003763e3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5d176d6274b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125f7206741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0777015b7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INTECH INTERNATIONAL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INTECH INTERNATIONAL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INTECH INTERNATIONAL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925 922 161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INTECH INTERNATIONAL NORGE AS</a:t>
            </a:r>
          </a:p>
        </p:txBody>
      </p:sp>
    </p:spTree>
  </p:cSld>
  <p:clrMapOvr>
    <a:masterClrMapping xmlns:a="http://schemas.openxmlformats.org/drawingml/2006/main"/>
  </p:clrMapOvr>
</p:sld>
</file>