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0959a740094d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a7fa14572d45b2"/>
  </p:sldMasterIdLst>
  <p:sldIdLst>
    <p:sldId xmlns:r="http://schemas.openxmlformats.org/officeDocument/2006/relationships" id="256" r:id="R8727c89274db4efa"/>
    <p:sldId xmlns:r="http://schemas.openxmlformats.org/officeDocument/2006/relationships" id="257" r:id="R044e025ef56a48c7"/>
    <p:sldId xmlns:r="http://schemas.openxmlformats.org/officeDocument/2006/relationships" id="258" r:id="R35ee8c0d3688431b"/>
    <p:sldId xmlns:r="http://schemas.openxmlformats.org/officeDocument/2006/relationships" id="259" r:id="R1f94c375aec0486c"/>
    <p:sldId xmlns:r="http://schemas.openxmlformats.org/officeDocument/2006/relationships" id="260" r:id="Rea23eee32aa846fb"/>
    <p:sldId xmlns:r="http://schemas.openxmlformats.org/officeDocument/2006/relationships" id="261" r:id="R1b93fd51a8934224"/>
    <p:sldId xmlns:r="http://schemas.openxmlformats.org/officeDocument/2006/relationships" id="262" r:id="R410c78ce1ead43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a7fa14572d45b2" /><Relationship Type="http://schemas.openxmlformats.org/officeDocument/2006/relationships/slide" Target="/ppt/slides/slide1.xml" Id="R8727c89274db4efa" /><Relationship Type="http://schemas.openxmlformats.org/officeDocument/2006/relationships/slide" Target="/ppt/slides/slide2.xml" Id="R044e025ef56a48c7" /><Relationship Type="http://schemas.openxmlformats.org/officeDocument/2006/relationships/slide" Target="/ppt/slides/slide3.xml" Id="R35ee8c0d3688431b" /><Relationship Type="http://schemas.openxmlformats.org/officeDocument/2006/relationships/slide" Target="/ppt/slides/slide4.xml" Id="R1f94c375aec0486c" /><Relationship Type="http://schemas.openxmlformats.org/officeDocument/2006/relationships/slide" Target="/ppt/slides/slide5.xml" Id="Rea23eee32aa846fb" /><Relationship Type="http://schemas.openxmlformats.org/officeDocument/2006/relationships/slide" Target="/ppt/slides/slide6.xml" Id="R1b93fd51a8934224" /><Relationship Type="http://schemas.openxmlformats.org/officeDocument/2006/relationships/slide" Target="/ppt/slides/slide7.xml" Id="R410c78ce1ead43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49adb6037449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bbf05e97d4035" /><Relationship Type="http://schemas.openxmlformats.org/officeDocument/2006/relationships/theme" Target="/ppt/slideMasters/theme/theme1.xml" Id="R1a8882514e7e49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fbbf05e97d40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06d8deca14e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4e8b869c54d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1d315b5b04a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9ba10ad134b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043691ead4a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43f24ad0246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515b74dc040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ATD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ATD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ATD DESIGN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ATD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ATD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ATD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4 059 858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500 909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1 371 401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ATD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CHRISTINE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FREWILLA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ATD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Ørakerveien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925 928 569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ATD DESIGN AS</a:t>
            </a:r>
          </a:p>
        </p:txBody>
      </p:sp>
    </p:spTree>
  </p:cSld>
  <p:clrMapOvr>
    <a:masterClrMapping xmlns:a="http://schemas.openxmlformats.org/drawingml/2006/main"/>
  </p:clrMapOvr>
</p:sld>
</file>