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182b61297143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564986b8e8445f"/>
  </p:sldMasterIdLst>
  <p:sldIdLst>
    <p:sldId xmlns:r="http://schemas.openxmlformats.org/officeDocument/2006/relationships" id="256" r:id="R9642aeb332f94207"/>
    <p:sldId xmlns:r="http://schemas.openxmlformats.org/officeDocument/2006/relationships" id="257" r:id="Re95ecd7b5fbb4563"/>
    <p:sldId xmlns:r="http://schemas.openxmlformats.org/officeDocument/2006/relationships" id="258" r:id="R1ff1f0c1d1b24059"/>
    <p:sldId xmlns:r="http://schemas.openxmlformats.org/officeDocument/2006/relationships" id="259" r:id="Reb6aa6b1b88e4dd4"/>
    <p:sldId xmlns:r="http://schemas.openxmlformats.org/officeDocument/2006/relationships" id="260" r:id="Rc1e40eb53b964742"/>
    <p:sldId xmlns:r="http://schemas.openxmlformats.org/officeDocument/2006/relationships" id="261" r:id="R9b0a0a0ab50440ec"/>
    <p:sldId xmlns:r="http://schemas.openxmlformats.org/officeDocument/2006/relationships" id="262" r:id="Rd88946a8aeeb4c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564986b8e8445f" /><Relationship Type="http://schemas.openxmlformats.org/officeDocument/2006/relationships/slide" Target="/ppt/slides/slide1.xml" Id="R9642aeb332f94207" /><Relationship Type="http://schemas.openxmlformats.org/officeDocument/2006/relationships/slide" Target="/ppt/slides/slide2.xml" Id="Re95ecd7b5fbb4563" /><Relationship Type="http://schemas.openxmlformats.org/officeDocument/2006/relationships/slide" Target="/ppt/slides/slide3.xml" Id="R1ff1f0c1d1b24059" /><Relationship Type="http://schemas.openxmlformats.org/officeDocument/2006/relationships/slide" Target="/ppt/slides/slide4.xml" Id="Reb6aa6b1b88e4dd4" /><Relationship Type="http://schemas.openxmlformats.org/officeDocument/2006/relationships/slide" Target="/ppt/slides/slide5.xml" Id="Rc1e40eb53b964742" /><Relationship Type="http://schemas.openxmlformats.org/officeDocument/2006/relationships/slide" Target="/ppt/slides/slide6.xml" Id="R9b0a0a0ab50440ec" /><Relationship Type="http://schemas.openxmlformats.org/officeDocument/2006/relationships/slide" Target="/ppt/slides/slide7.xml" Id="Rd88946a8aeeb4c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84a06a93e94b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294fb26614eca" /><Relationship Type="http://schemas.openxmlformats.org/officeDocument/2006/relationships/theme" Target="/ppt/slideMasters/theme/theme1.xml" Id="Raa12ca6c234146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0294fb26614e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715275e724a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d0095b04348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3b02533204b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fb9cd4e1145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65bc43e2643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b996f1ed44a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df311b97d46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STREAMSOLUTION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STREAMSOLUTION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4 362 885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−1 113 310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−1 047 894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−414 762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2 109 121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HARJO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MAXIT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MDURANT LTD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LARSEN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925 954 713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