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9b38955e172467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b8850679c6341be"/>
  </p:sldMasterIdLst>
  <p:sldIdLst>
    <p:sldId xmlns:r="http://schemas.openxmlformats.org/officeDocument/2006/relationships" id="256" r:id="Rc867256d2dc9419c"/>
    <p:sldId xmlns:r="http://schemas.openxmlformats.org/officeDocument/2006/relationships" id="257" r:id="R7abb856ed9d3408b"/>
    <p:sldId xmlns:r="http://schemas.openxmlformats.org/officeDocument/2006/relationships" id="258" r:id="R9309b1241c044bbf"/>
    <p:sldId xmlns:r="http://schemas.openxmlformats.org/officeDocument/2006/relationships" id="259" r:id="R89a896665b974a55"/>
    <p:sldId xmlns:r="http://schemas.openxmlformats.org/officeDocument/2006/relationships" id="260" r:id="R919d0f49aabe4ab6"/>
    <p:sldId xmlns:r="http://schemas.openxmlformats.org/officeDocument/2006/relationships" id="261" r:id="Rdcf3785d892d4d9e"/>
    <p:sldId xmlns:r="http://schemas.openxmlformats.org/officeDocument/2006/relationships" id="262" r:id="R250381a4a7d4473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b8850679c6341be" /><Relationship Type="http://schemas.openxmlformats.org/officeDocument/2006/relationships/slide" Target="/ppt/slides/slide1.xml" Id="Rc867256d2dc9419c" /><Relationship Type="http://schemas.openxmlformats.org/officeDocument/2006/relationships/slide" Target="/ppt/slides/slide2.xml" Id="R7abb856ed9d3408b" /><Relationship Type="http://schemas.openxmlformats.org/officeDocument/2006/relationships/slide" Target="/ppt/slides/slide3.xml" Id="R9309b1241c044bbf" /><Relationship Type="http://schemas.openxmlformats.org/officeDocument/2006/relationships/slide" Target="/ppt/slides/slide4.xml" Id="R89a896665b974a55" /><Relationship Type="http://schemas.openxmlformats.org/officeDocument/2006/relationships/slide" Target="/ppt/slides/slide5.xml" Id="R919d0f49aabe4ab6" /><Relationship Type="http://schemas.openxmlformats.org/officeDocument/2006/relationships/slide" Target="/ppt/slides/slide6.xml" Id="Rdcf3785d892d4d9e" /><Relationship Type="http://schemas.openxmlformats.org/officeDocument/2006/relationships/slide" Target="/ppt/slides/slide7.xml" Id="R250381a4a7d4473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62ace3e2bb4427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61a3a8559a4830" /><Relationship Type="http://schemas.openxmlformats.org/officeDocument/2006/relationships/theme" Target="/ppt/slideMasters/theme/theme1.xml" Id="R467ac0585c6e44d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661a3a8559a483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a024e8113b424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d470aaa7e7404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cd5568b82e41a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3481e2404944d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64756ec0064ef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75acaaf1a34e7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3a3ee3556d467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MOOSE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MOOSE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MOOSE HOLDING AS ble etablert [år] og holder til i Stathelle.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MOOSE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MOOSE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MOOSE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−6 308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207 962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325 389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830 055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MOOSE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THUNES ELG RAGNAR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MOOSE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Rognsveien 144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3961 Stathelle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925 976 113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MOOSE HOLDING AS</a:t>
            </a:r>
          </a:p>
        </p:txBody>
      </p:sp>
    </p:spTree>
  </p:cSld>
  <p:clrMapOvr>
    <a:masterClrMapping xmlns:a="http://schemas.openxmlformats.org/drawingml/2006/main"/>
  </p:clrMapOvr>
</p:sld>
</file>