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19779d78794a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b5615576404712"/>
  </p:sldMasterIdLst>
  <p:sldIdLst>
    <p:sldId xmlns:r="http://schemas.openxmlformats.org/officeDocument/2006/relationships" id="256" r:id="R55380ebdcc264330"/>
    <p:sldId xmlns:r="http://schemas.openxmlformats.org/officeDocument/2006/relationships" id="257" r:id="R872972f962cd44df"/>
    <p:sldId xmlns:r="http://schemas.openxmlformats.org/officeDocument/2006/relationships" id="258" r:id="R1c0e8c766c7747fd"/>
    <p:sldId xmlns:r="http://schemas.openxmlformats.org/officeDocument/2006/relationships" id="259" r:id="R67a10d840aab42a5"/>
    <p:sldId xmlns:r="http://schemas.openxmlformats.org/officeDocument/2006/relationships" id="260" r:id="Raa1e1711c51b4791"/>
    <p:sldId xmlns:r="http://schemas.openxmlformats.org/officeDocument/2006/relationships" id="261" r:id="R33d8b47de37444a6"/>
    <p:sldId xmlns:r="http://schemas.openxmlformats.org/officeDocument/2006/relationships" id="262" r:id="Ra13ea605df6643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5615576404712" /><Relationship Type="http://schemas.openxmlformats.org/officeDocument/2006/relationships/slide" Target="/ppt/slides/slide1.xml" Id="R55380ebdcc264330" /><Relationship Type="http://schemas.openxmlformats.org/officeDocument/2006/relationships/slide" Target="/ppt/slides/slide2.xml" Id="R872972f962cd44df" /><Relationship Type="http://schemas.openxmlformats.org/officeDocument/2006/relationships/slide" Target="/ppt/slides/slide3.xml" Id="R1c0e8c766c7747fd" /><Relationship Type="http://schemas.openxmlformats.org/officeDocument/2006/relationships/slide" Target="/ppt/slides/slide4.xml" Id="R67a10d840aab42a5" /><Relationship Type="http://schemas.openxmlformats.org/officeDocument/2006/relationships/slide" Target="/ppt/slides/slide5.xml" Id="Raa1e1711c51b4791" /><Relationship Type="http://schemas.openxmlformats.org/officeDocument/2006/relationships/slide" Target="/ppt/slides/slide6.xml" Id="R33d8b47de37444a6" /><Relationship Type="http://schemas.openxmlformats.org/officeDocument/2006/relationships/slide" Target="/ppt/slides/slide7.xml" Id="Ra13ea605df6643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3ad251ded4d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a316f8e9f4f91" /><Relationship Type="http://schemas.openxmlformats.org/officeDocument/2006/relationships/theme" Target="/ppt/slideMasters/theme/theme1.xml" Id="R7b2932dfd2b943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3a316f8e9f4f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0b84e69034a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8cf5e5d0e45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a1887310d4e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377b2775343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61da62cb74d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536fd07314a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8161173c247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JASPEKE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JASPEKE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196 968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153 798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1 370 155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ABRAHAM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SVINGEN ANNELENE FOSS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76A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