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2d9919f5b046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a661d4d4e84dce"/>
  </p:sldMasterIdLst>
  <p:sldIdLst>
    <p:sldId xmlns:r="http://schemas.openxmlformats.org/officeDocument/2006/relationships" id="256" r:id="R40bcdfff6ab14feb"/>
    <p:sldId xmlns:r="http://schemas.openxmlformats.org/officeDocument/2006/relationships" id="257" r:id="R3b45c04c80ec4e4c"/>
    <p:sldId xmlns:r="http://schemas.openxmlformats.org/officeDocument/2006/relationships" id="258" r:id="R35cbee6dc84d448e"/>
    <p:sldId xmlns:r="http://schemas.openxmlformats.org/officeDocument/2006/relationships" id="259" r:id="R33953245e2d64de0"/>
    <p:sldId xmlns:r="http://schemas.openxmlformats.org/officeDocument/2006/relationships" id="260" r:id="R729697ddcdc6479a"/>
    <p:sldId xmlns:r="http://schemas.openxmlformats.org/officeDocument/2006/relationships" id="261" r:id="R10e8ed241f814764"/>
    <p:sldId xmlns:r="http://schemas.openxmlformats.org/officeDocument/2006/relationships" id="262" r:id="R6b374231ff974a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661d4d4e84dce" /><Relationship Type="http://schemas.openxmlformats.org/officeDocument/2006/relationships/slide" Target="/ppt/slides/slide1.xml" Id="R40bcdfff6ab14feb" /><Relationship Type="http://schemas.openxmlformats.org/officeDocument/2006/relationships/slide" Target="/ppt/slides/slide2.xml" Id="R3b45c04c80ec4e4c" /><Relationship Type="http://schemas.openxmlformats.org/officeDocument/2006/relationships/slide" Target="/ppt/slides/slide3.xml" Id="R35cbee6dc84d448e" /><Relationship Type="http://schemas.openxmlformats.org/officeDocument/2006/relationships/slide" Target="/ppt/slides/slide4.xml" Id="R33953245e2d64de0" /><Relationship Type="http://schemas.openxmlformats.org/officeDocument/2006/relationships/slide" Target="/ppt/slides/slide5.xml" Id="R729697ddcdc6479a" /><Relationship Type="http://schemas.openxmlformats.org/officeDocument/2006/relationships/slide" Target="/ppt/slides/slide6.xml" Id="R10e8ed241f814764" /><Relationship Type="http://schemas.openxmlformats.org/officeDocument/2006/relationships/slide" Target="/ppt/slides/slide7.xml" Id="R6b374231ff974a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6524e227c49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6105423004196" /><Relationship Type="http://schemas.openxmlformats.org/officeDocument/2006/relationships/theme" Target="/ppt/slideMasters/theme/theme1.xml" Id="R23adb4f8ca194d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761054230041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7c8498a0a4a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289f4c42c4b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3b91e323f45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cce51bf0343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fef81a6e046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e3c9956c047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8354e89d040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−294 074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2 914 881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39 960 333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39 965 332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KVALØ ERLING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KVALØ SINDRE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KVALØ THERESE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Therese Kvalø, Husvikveien 140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3124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925 987 662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SETT AS</a:t>
            </a:r>
          </a:p>
        </p:txBody>
      </p:sp>
    </p:spTree>
  </p:cSld>
  <p:clrMapOvr>
    <a:masterClrMapping xmlns:a="http://schemas.openxmlformats.org/drawingml/2006/main"/>
  </p:clrMapOvr>
</p:sld>
</file>