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ede0d66bb0c44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5a9e047a5904f69"/>
  </p:sldMasterIdLst>
  <p:sldIdLst>
    <p:sldId xmlns:r="http://schemas.openxmlformats.org/officeDocument/2006/relationships" id="256" r:id="Rc9e12de4267f43d4"/>
    <p:sldId xmlns:r="http://schemas.openxmlformats.org/officeDocument/2006/relationships" id="257" r:id="R50911da84e2f4e65"/>
    <p:sldId xmlns:r="http://schemas.openxmlformats.org/officeDocument/2006/relationships" id="258" r:id="Rb0b5a38cce7e43c0"/>
    <p:sldId xmlns:r="http://schemas.openxmlformats.org/officeDocument/2006/relationships" id="259" r:id="R59619eb2cd49435a"/>
    <p:sldId xmlns:r="http://schemas.openxmlformats.org/officeDocument/2006/relationships" id="260" r:id="R8d103ac8e3ec470e"/>
    <p:sldId xmlns:r="http://schemas.openxmlformats.org/officeDocument/2006/relationships" id="261" r:id="R13479c6d148d4021"/>
    <p:sldId xmlns:r="http://schemas.openxmlformats.org/officeDocument/2006/relationships" id="262" r:id="R707daf9834a8445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a9e047a5904f69" /><Relationship Type="http://schemas.openxmlformats.org/officeDocument/2006/relationships/slide" Target="/ppt/slides/slide1.xml" Id="Rc9e12de4267f43d4" /><Relationship Type="http://schemas.openxmlformats.org/officeDocument/2006/relationships/slide" Target="/ppt/slides/slide2.xml" Id="R50911da84e2f4e65" /><Relationship Type="http://schemas.openxmlformats.org/officeDocument/2006/relationships/slide" Target="/ppt/slides/slide3.xml" Id="Rb0b5a38cce7e43c0" /><Relationship Type="http://schemas.openxmlformats.org/officeDocument/2006/relationships/slide" Target="/ppt/slides/slide4.xml" Id="R59619eb2cd49435a" /><Relationship Type="http://schemas.openxmlformats.org/officeDocument/2006/relationships/slide" Target="/ppt/slides/slide5.xml" Id="R8d103ac8e3ec470e" /><Relationship Type="http://schemas.openxmlformats.org/officeDocument/2006/relationships/slide" Target="/ppt/slides/slide6.xml" Id="R13479c6d148d4021" /><Relationship Type="http://schemas.openxmlformats.org/officeDocument/2006/relationships/slide" Target="/ppt/slides/slide7.xml" Id="R707daf9834a8445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d468d2ef244c7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44003b7ab64bd3" /><Relationship Type="http://schemas.openxmlformats.org/officeDocument/2006/relationships/theme" Target="/ppt/slideMasters/theme/theme1.xml" Id="Rf5f113075b114c9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644003b7ab64bd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eeb768e21d4d3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49b3a83c46406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17f190d673493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41e147932642b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e3780e8565402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1f73fb8240420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ca65798514488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K.H.E.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K.H.E.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K.H.E. INVEST AS ble etablert [år] og holder til i Stadlandet.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K.H.E.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K.H.E.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K.H.E.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−3 188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1 322 361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19 943 476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20 214 346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K.H.E.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ERVIK KENT HUGO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K.H.E.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Ervikbygdvegen 202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6750 Stadlandet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925 995 975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K.H.E. INVEST AS</a:t>
            </a:r>
          </a:p>
        </p:txBody>
      </p:sp>
    </p:spTree>
  </p:cSld>
  <p:clrMapOvr>
    <a:masterClrMapping xmlns:a="http://schemas.openxmlformats.org/drawingml/2006/main"/>
  </p:clrMapOvr>
</p:sld>
</file>