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69b1e335414d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573b2689254504"/>
  </p:sldMasterIdLst>
  <p:sldIdLst>
    <p:sldId xmlns:r="http://schemas.openxmlformats.org/officeDocument/2006/relationships" id="256" r:id="R79aa2e9143924c84"/>
    <p:sldId xmlns:r="http://schemas.openxmlformats.org/officeDocument/2006/relationships" id="257" r:id="Rc01d04a4ebfa4f65"/>
    <p:sldId xmlns:r="http://schemas.openxmlformats.org/officeDocument/2006/relationships" id="258" r:id="R351a2511fac04c09"/>
    <p:sldId xmlns:r="http://schemas.openxmlformats.org/officeDocument/2006/relationships" id="259" r:id="R338065e4fe344367"/>
    <p:sldId xmlns:r="http://schemas.openxmlformats.org/officeDocument/2006/relationships" id="260" r:id="R4e6ca0cadfaa427b"/>
    <p:sldId xmlns:r="http://schemas.openxmlformats.org/officeDocument/2006/relationships" id="261" r:id="R1fe49537bdb343db"/>
    <p:sldId xmlns:r="http://schemas.openxmlformats.org/officeDocument/2006/relationships" id="262" r:id="R125aea253d6746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73b2689254504" /><Relationship Type="http://schemas.openxmlformats.org/officeDocument/2006/relationships/slide" Target="/ppt/slides/slide1.xml" Id="R79aa2e9143924c84" /><Relationship Type="http://schemas.openxmlformats.org/officeDocument/2006/relationships/slide" Target="/ppt/slides/slide2.xml" Id="Rc01d04a4ebfa4f65" /><Relationship Type="http://schemas.openxmlformats.org/officeDocument/2006/relationships/slide" Target="/ppt/slides/slide3.xml" Id="R351a2511fac04c09" /><Relationship Type="http://schemas.openxmlformats.org/officeDocument/2006/relationships/slide" Target="/ppt/slides/slide4.xml" Id="R338065e4fe344367" /><Relationship Type="http://schemas.openxmlformats.org/officeDocument/2006/relationships/slide" Target="/ppt/slides/slide5.xml" Id="R4e6ca0cadfaa427b" /><Relationship Type="http://schemas.openxmlformats.org/officeDocument/2006/relationships/slide" Target="/ppt/slides/slide6.xml" Id="R1fe49537bdb343db" /><Relationship Type="http://schemas.openxmlformats.org/officeDocument/2006/relationships/slide" Target="/ppt/slides/slide7.xml" Id="R125aea253d6746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e0e41cf0949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58370ac4842a0" /><Relationship Type="http://schemas.openxmlformats.org/officeDocument/2006/relationships/theme" Target="/ppt/slideMasters/theme/theme1.xml" Id="R0292df28ab2540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858370ac4842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baea8eb484c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3e02e176442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8630959b64a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41142bc214f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cbe28682845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54ce9d9c148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c2f488e824a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LIGONJA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LIGONJA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LIGONJA HOLDING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LIGONJA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LIGONJA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LIGONJA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289 240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289 240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LIGONJA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LIGONJA DEMIR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LIGONJA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Demir Ligonja, Sven Morens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2408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926 015 508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LIGONJA HOLDING AS</a:t>
            </a:r>
          </a:p>
        </p:txBody>
      </p:sp>
    </p:spTree>
  </p:cSld>
  <p:clrMapOvr>
    <a:masterClrMapping xmlns:a="http://schemas.openxmlformats.org/drawingml/2006/main"/>
  </p:clrMapOvr>
</p:sld>
</file>