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7d966fe58a4c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7349c756684814"/>
  </p:sldMasterIdLst>
  <p:sldIdLst>
    <p:sldId xmlns:r="http://schemas.openxmlformats.org/officeDocument/2006/relationships" id="256" r:id="Rfdbc2bd6751a42aa"/>
    <p:sldId xmlns:r="http://schemas.openxmlformats.org/officeDocument/2006/relationships" id="257" r:id="Rab7123eabe934ea7"/>
    <p:sldId xmlns:r="http://schemas.openxmlformats.org/officeDocument/2006/relationships" id="258" r:id="Rc098e330e043437c"/>
    <p:sldId xmlns:r="http://schemas.openxmlformats.org/officeDocument/2006/relationships" id="259" r:id="R84b012f254f74e5e"/>
    <p:sldId xmlns:r="http://schemas.openxmlformats.org/officeDocument/2006/relationships" id="260" r:id="R1fd48b6234e84d0d"/>
    <p:sldId xmlns:r="http://schemas.openxmlformats.org/officeDocument/2006/relationships" id="261" r:id="R092c7c481dc14bad"/>
    <p:sldId xmlns:r="http://schemas.openxmlformats.org/officeDocument/2006/relationships" id="262" r:id="R8f7766b2d0644f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349c756684814" /><Relationship Type="http://schemas.openxmlformats.org/officeDocument/2006/relationships/slide" Target="/ppt/slides/slide1.xml" Id="Rfdbc2bd6751a42aa" /><Relationship Type="http://schemas.openxmlformats.org/officeDocument/2006/relationships/slide" Target="/ppt/slides/slide2.xml" Id="Rab7123eabe934ea7" /><Relationship Type="http://schemas.openxmlformats.org/officeDocument/2006/relationships/slide" Target="/ppt/slides/slide3.xml" Id="Rc098e330e043437c" /><Relationship Type="http://schemas.openxmlformats.org/officeDocument/2006/relationships/slide" Target="/ppt/slides/slide4.xml" Id="R84b012f254f74e5e" /><Relationship Type="http://schemas.openxmlformats.org/officeDocument/2006/relationships/slide" Target="/ppt/slides/slide5.xml" Id="R1fd48b6234e84d0d" /><Relationship Type="http://schemas.openxmlformats.org/officeDocument/2006/relationships/slide" Target="/ppt/slides/slide6.xml" Id="R092c7c481dc14bad" /><Relationship Type="http://schemas.openxmlformats.org/officeDocument/2006/relationships/slide" Target="/ppt/slides/slide7.xml" Id="R8f7766b2d0644f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e40cc4f0244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3b8777e1f420d" /><Relationship Type="http://schemas.openxmlformats.org/officeDocument/2006/relationships/theme" Target="/ppt/slideMasters/theme/theme1.xml" Id="R0cef8caa2db94d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53b8777e1f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45b7d6a7f48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f7f956ed24b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23ed26b0d41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d83b2ca5444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15cbb792544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9782ccae54e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79fc6fc0e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SPZ AS ble etablert [år] og holder til i Bølandet.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253 106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ESPESETH LINDA SUSANN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Frøystadvågvegen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6095 Bølandet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926 031 449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SPZ AS</a:t>
            </a:r>
          </a:p>
        </p:txBody>
      </p:sp>
    </p:spTree>
  </p:cSld>
  <p:clrMapOvr>
    <a:masterClrMapping xmlns:a="http://schemas.openxmlformats.org/drawingml/2006/main"/>
  </p:clrMapOvr>
</p:sld>
</file>