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4a8714bb9f43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899a2900ab42b1"/>
  </p:sldMasterIdLst>
  <p:sldIdLst>
    <p:sldId xmlns:r="http://schemas.openxmlformats.org/officeDocument/2006/relationships" id="256" r:id="R054c5ee609214ae3"/>
    <p:sldId xmlns:r="http://schemas.openxmlformats.org/officeDocument/2006/relationships" id="257" r:id="R378288ca2a0344a0"/>
    <p:sldId xmlns:r="http://schemas.openxmlformats.org/officeDocument/2006/relationships" id="258" r:id="R805b65a4866945c7"/>
    <p:sldId xmlns:r="http://schemas.openxmlformats.org/officeDocument/2006/relationships" id="259" r:id="R36e9f3c23ffb4cb7"/>
    <p:sldId xmlns:r="http://schemas.openxmlformats.org/officeDocument/2006/relationships" id="260" r:id="R9f9b696788e24770"/>
    <p:sldId xmlns:r="http://schemas.openxmlformats.org/officeDocument/2006/relationships" id="261" r:id="R7a27c2d5373d4691"/>
    <p:sldId xmlns:r="http://schemas.openxmlformats.org/officeDocument/2006/relationships" id="262" r:id="Rb369c0feae8846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99a2900ab42b1" /><Relationship Type="http://schemas.openxmlformats.org/officeDocument/2006/relationships/slide" Target="/ppt/slides/slide1.xml" Id="R054c5ee609214ae3" /><Relationship Type="http://schemas.openxmlformats.org/officeDocument/2006/relationships/slide" Target="/ppt/slides/slide2.xml" Id="R378288ca2a0344a0" /><Relationship Type="http://schemas.openxmlformats.org/officeDocument/2006/relationships/slide" Target="/ppt/slides/slide3.xml" Id="R805b65a4866945c7" /><Relationship Type="http://schemas.openxmlformats.org/officeDocument/2006/relationships/slide" Target="/ppt/slides/slide4.xml" Id="R36e9f3c23ffb4cb7" /><Relationship Type="http://schemas.openxmlformats.org/officeDocument/2006/relationships/slide" Target="/ppt/slides/slide5.xml" Id="R9f9b696788e24770" /><Relationship Type="http://schemas.openxmlformats.org/officeDocument/2006/relationships/slide" Target="/ppt/slides/slide6.xml" Id="R7a27c2d5373d4691" /><Relationship Type="http://schemas.openxmlformats.org/officeDocument/2006/relationships/slide" Target="/ppt/slides/slide7.xml" Id="Rb369c0feae8846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de37d73684d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24c1d46784f5d" /><Relationship Type="http://schemas.openxmlformats.org/officeDocument/2006/relationships/theme" Target="/ppt/slideMasters/theme/theme1.xml" Id="R90f24a44385546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024c1d46784f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a88f586a44a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efeb9ec6346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11d2c0e8d4c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8734b419a41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f2f6a33d14a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ba4b56e4e4d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0152e4c2f42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ABRAHAMSEN &amp; 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&amp; CO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4 771 869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JAN  –  52,8 %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NINA KRISTIN  –  47,2 %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Kalkfjellet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926 044 729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