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6ea90da14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8397155fb4e1c"/>
  </p:sldMasterIdLst>
  <p:sldIdLst>
    <p:sldId xmlns:r="http://schemas.openxmlformats.org/officeDocument/2006/relationships" id="256" r:id="Rfbfc71f2685448b7"/>
    <p:sldId xmlns:r="http://schemas.openxmlformats.org/officeDocument/2006/relationships" id="257" r:id="Rf86f71e8bcf64181"/>
    <p:sldId xmlns:r="http://schemas.openxmlformats.org/officeDocument/2006/relationships" id="258" r:id="R177216fe2a8f45d2"/>
    <p:sldId xmlns:r="http://schemas.openxmlformats.org/officeDocument/2006/relationships" id="259" r:id="Re90687ee62fe43c8"/>
    <p:sldId xmlns:r="http://schemas.openxmlformats.org/officeDocument/2006/relationships" id="260" r:id="R8d25f170403d42ca"/>
    <p:sldId xmlns:r="http://schemas.openxmlformats.org/officeDocument/2006/relationships" id="261" r:id="Re17a37d9d452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8397155fb4e1c" /><Relationship Type="http://schemas.openxmlformats.org/officeDocument/2006/relationships/slide" Target="/ppt/slides/slide1.xml" Id="Rfbfc71f2685448b7" /><Relationship Type="http://schemas.openxmlformats.org/officeDocument/2006/relationships/slide" Target="/ppt/slides/slide2.xml" Id="Rf86f71e8bcf64181" /><Relationship Type="http://schemas.openxmlformats.org/officeDocument/2006/relationships/slide" Target="/ppt/slides/slide3.xml" Id="R177216fe2a8f45d2" /><Relationship Type="http://schemas.openxmlformats.org/officeDocument/2006/relationships/slide" Target="/ppt/slides/slide4.xml" Id="Re90687ee62fe43c8" /><Relationship Type="http://schemas.openxmlformats.org/officeDocument/2006/relationships/slide" Target="/ppt/slides/slide5.xml" Id="R8d25f170403d42ca" /><Relationship Type="http://schemas.openxmlformats.org/officeDocument/2006/relationships/slide" Target="/ppt/slides/slide6.xml" Id="Re17a37d9d452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f19332c3c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367609ba4692" /><Relationship Type="http://schemas.openxmlformats.org/officeDocument/2006/relationships/theme" Target="/ppt/slideMasters/theme/theme1.xml" Id="R705249e4cdc6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d367609ba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c7cd751ff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39a091311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e11801197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881ffec6d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b7b880eb145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381776cd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