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1a29d10e2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20aefe2598422b"/>
  </p:sldMasterIdLst>
  <p:sldIdLst>
    <p:sldId xmlns:r="http://schemas.openxmlformats.org/officeDocument/2006/relationships" id="256" r:id="Rba7c8bae96e846b2"/>
    <p:sldId xmlns:r="http://schemas.openxmlformats.org/officeDocument/2006/relationships" id="257" r:id="Rac3ddc0881b14f3d"/>
    <p:sldId xmlns:r="http://schemas.openxmlformats.org/officeDocument/2006/relationships" id="258" r:id="R6fc02a97ca394944"/>
    <p:sldId xmlns:r="http://schemas.openxmlformats.org/officeDocument/2006/relationships" id="259" r:id="Rc6492d2754de4769"/>
    <p:sldId xmlns:r="http://schemas.openxmlformats.org/officeDocument/2006/relationships" id="260" r:id="Rc745376a145b41eb"/>
    <p:sldId xmlns:r="http://schemas.openxmlformats.org/officeDocument/2006/relationships" id="261" r:id="Rca5365566cde4d6b"/>
    <p:sldId xmlns:r="http://schemas.openxmlformats.org/officeDocument/2006/relationships" id="262" r:id="Ra2d338b954d3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0aefe2598422b" /><Relationship Type="http://schemas.openxmlformats.org/officeDocument/2006/relationships/slide" Target="/ppt/slides/slide1.xml" Id="Rba7c8bae96e846b2" /><Relationship Type="http://schemas.openxmlformats.org/officeDocument/2006/relationships/slide" Target="/ppt/slides/slide2.xml" Id="Rac3ddc0881b14f3d" /><Relationship Type="http://schemas.openxmlformats.org/officeDocument/2006/relationships/slide" Target="/ppt/slides/slide3.xml" Id="R6fc02a97ca394944" /><Relationship Type="http://schemas.openxmlformats.org/officeDocument/2006/relationships/slide" Target="/ppt/slides/slide4.xml" Id="Rc6492d2754de4769" /><Relationship Type="http://schemas.openxmlformats.org/officeDocument/2006/relationships/slide" Target="/ppt/slides/slide5.xml" Id="Rc745376a145b41eb" /><Relationship Type="http://schemas.openxmlformats.org/officeDocument/2006/relationships/slide" Target="/ppt/slides/slide6.xml" Id="Rca5365566cde4d6b" /><Relationship Type="http://schemas.openxmlformats.org/officeDocument/2006/relationships/slide" Target="/ppt/slides/slide7.xml" Id="Ra2d338b954d3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eba1944ea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91148b773412d" /><Relationship Type="http://schemas.openxmlformats.org/officeDocument/2006/relationships/theme" Target="/ppt/slideMasters/theme/theme1.xml" Id="R884dba96d8ff4e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91148b77341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34154555f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8a45eb3e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d3f0449c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5f4f0453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bb14771e3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41349f26447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a9f259702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MALURD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FELTENDAL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