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e918f66a843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488c355fc34eb1"/>
  </p:sldMasterIdLst>
  <p:sldIdLst>
    <p:sldId xmlns:r="http://schemas.openxmlformats.org/officeDocument/2006/relationships" id="256" r:id="R82a7a5c2e1cb4676"/>
    <p:sldId xmlns:r="http://schemas.openxmlformats.org/officeDocument/2006/relationships" id="257" r:id="R6556689441814e63"/>
    <p:sldId xmlns:r="http://schemas.openxmlformats.org/officeDocument/2006/relationships" id="258" r:id="Rfe86921459314433"/>
    <p:sldId xmlns:r="http://schemas.openxmlformats.org/officeDocument/2006/relationships" id="259" r:id="R4bf5b553618141e1"/>
    <p:sldId xmlns:r="http://schemas.openxmlformats.org/officeDocument/2006/relationships" id="260" r:id="R2b31b5392ee14f74"/>
    <p:sldId xmlns:r="http://schemas.openxmlformats.org/officeDocument/2006/relationships" id="261" r:id="Rb894a89bafc54413"/>
    <p:sldId xmlns:r="http://schemas.openxmlformats.org/officeDocument/2006/relationships" id="262" r:id="Ref2fcbe1a1d9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488c355fc34eb1" /><Relationship Type="http://schemas.openxmlformats.org/officeDocument/2006/relationships/slide" Target="/ppt/slides/slide1.xml" Id="R82a7a5c2e1cb4676" /><Relationship Type="http://schemas.openxmlformats.org/officeDocument/2006/relationships/slide" Target="/ppt/slides/slide2.xml" Id="R6556689441814e63" /><Relationship Type="http://schemas.openxmlformats.org/officeDocument/2006/relationships/slide" Target="/ppt/slides/slide3.xml" Id="Rfe86921459314433" /><Relationship Type="http://schemas.openxmlformats.org/officeDocument/2006/relationships/slide" Target="/ppt/slides/slide4.xml" Id="R4bf5b553618141e1" /><Relationship Type="http://schemas.openxmlformats.org/officeDocument/2006/relationships/slide" Target="/ppt/slides/slide5.xml" Id="R2b31b5392ee14f74" /><Relationship Type="http://schemas.openxmlformats.org/officeDocument/2006/relationships/slide" Target="/ppt/slides/slide6.xml" Id="Rb894a89bafc54413" /><Relationship Type="http://schemas.openxmlformats.org/officeDocument/2006/relationships/slide" Target="/ppt/slides/slide7.xml" Id="Ref2fcbe1a1d9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d9ad2f87c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bf1fa7b245a3" /><Relationship Type="http://schemas.openxmlformats.org/officeDocument/2006/relationships/theme" Target="/ppt/slideMasters/theme/theme1.xml" Id="R5f06c405151b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fabf1fa7b245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69604dd17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c22abbd2344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f6ae49a0b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9507eec5342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29c9727b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c7a5aca3444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b11d7f09b4d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ETIEL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ETIEL HOLDING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808 695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BERNHARD LEITE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B. Leite, Sundveien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ETIEL HOLDING AS</a:t>
            </a:r>
          </a:p>
        </p:txBody>
      </p:sp>
    </p:spTree>
  </p:cSld>
  <p:clrMapOvr>
    <a:masterClrMapping xmlns:a="http://schemas.openxmlformats.org/drawingml/2006/main"/>
  </p:clrMapOvr>
</p:sld>
</file>