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2a6a306d9448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672e8e7efc4c1d"/>
  </p:sldMasterIdLst>
  <p:sldIdLst>
    <p:sldId xmlns:r="http://schemas.openxmlformats.org/officeDocument/2006/relationships" id="256" r:id="R4d6f8434cf0c45cc"/>
    <p:sldId xmlns:r="http://schemas.openxmlformats.org/officeDocument/2006/relationships" id="257" r:id="Re1e9ff575a48458d"/>
    <p:sldId xmlns:r="http://schemas.openxmlformats.org/officeDocument/2006/relationships" id="258" r:id="R709332e5c52b4587"/>
    <p:sldId xmlns:r="http://schemas.openxmlformats.org/officeDocument/2006/relationships" id="259" r:id="Rfb398fc6041b4bad"/>
    <p:sldId xmlns:r="http://schemas.openxmlformats.org/officeDocument/2006/relationships" id="260" r:id="Rad1b826887384f59"/>
    <p:sldId xmlns:r="http://schemas.openxmlformats.org/officeDocument/2006/relationships" id="261" r:id="R3fd5275a7b4048d9"/>
    <p:sldId xmlns:r="http://schemas.openxmlformats.org/officeDocument/2006/relationships" id="262" r:id="Ra0792dfef5084f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72e8e7efc4c1d" /><Relationship Type="http://schemas.openxmlformats.org/officeDocument/2006/relationships/slide" Target="/ppt/slides/slide1.xml" Id="R4d6f8434cf0c45cc" /><Relationship Type="http://schemas.openxmlformats.org/officeDocument/2006/relationships/slide" Target="/ppt/slides/slide2.xml" Id="Re1e9ff575a48458d" /><Relationship Type="http://schemas.openxmlformats.org/officeDocument/2006/relationships/slide" Target="/ppt/slides/slide3.xml" Id="R709332e5c52b4587" /><Relationship Type="http://schemas.openxmlformats.org/officeDocument/2006/relationships/slide" Target="/ppt/slides/slide4.xml" Id="Rfb398fc6041b4bad" /><Relationship Type="http://schemas.openxmlformats.org/officeDocument/2006/relationships/slide" Target="/ppt/slides/slide5.xml" Id="Rad1b826887384f59" /><Relationship Type="http://schemas.openxmlformats.org/officeDocument/2006/relationships/slide" Target="/ppt/slides/slide6.xml" Id="R3fd5275a7b4048d9" /><Relationship Type="http://schemas.openxmlformats.org/officeDocument/2006/relationships/slide" Target="/ppt/slides/slide7.xml" Id="Ra0792dfef5084f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9faa8a16545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c967c490c439c" /><Relationship Type="http://schemas.openxmlformats.org/officeDocument/2006/relationships/theme" Target="/ppt/slideMasters/theme/theme1.xml" Id="R9cd25153145346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bc967c490c43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66082f54b4e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53110f9bb42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ec98d1fdb42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41e3f63d248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0af5c7e3e44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8f62f72de44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f4674a8db49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ANTONETTE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ANTONETTE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789 298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4 329 339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ARILD STEEN-MEVOLD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Svein Arild Steen-Mevold, Skogfaret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926 086 413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ANTONETTE INVEST AS</a:t>
            </a:r>
          </a:p>
        </p:txBody>
      </p:sp>
    </p:spTree>
  </p:cSld>
  <p:clrMapOvr>
    <a:masterClrMapping xmlns:a="http://schemas.openxmlformats.org/drawingml/2006/main"/>
  </p:clrMapOvr>
</p:sld>
</file>