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db866003d4d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fe4ea48bc9402c"/>
  </p:sldMasterIdLst>
  <p:sldIdLst>
    <p:sldId xmlns:r="http://schemas.openxmlformats.org/officeDocument/2006/relationships" id="256" r:id="R35e5cd366f80431f"/>
    <p:sldId xmlns:r="http://schemas.openxmlformats.org/officeDocument/2006/relationships" id="257" r:id="R77f8602086e14373"/>
    <p:sldId xmlns:r="http://schemas.openxmlformats.org/officeDocument/2006/relationships" id="258" r:id="R48ae9e878bb446ee"/>
    <p:sldId xmlns:r="http://schemas.openxmlformats.org/officeDocument/2006/relationships" id="259" r:id="R545542204101467f"/>
    <p:sldId xmlns:r="http://schemas.openxmlformats.org/officeDocument/2006/relationships" id="260" r:id="R21ee8679e059474a"/>
    <p:sldId xmlns:r="http://schemas.openxmlformats.org/officeDocument/2006/relationships" id="261" r:id="Rfdb85f54d6c9453b"/>
    <p:sldId xmlns:r="http://schemas.openxmlformats.org/officeDocument/2006/relationships" id="262" r:id="R27bcf6089afd4d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fe4ea48bc9402c" /><Relationship Type="http://schemas.openxmlformats.org/officeDocument/2006/relationships/slide" Target="/ppt/slides/slide1.xml" Id="R35e5cd366f80431f" /><Relationship Type="http://schemas.openxmlformats.org/officeDocument/2006/relationships/slide" Target="/ppt/slides/slide2.xml" Id="R77f8602086e14373" /><Relationship Type="http://schemas.openxmlformats.org/officeDocument/2006/relationships/slide" Target="/ppt/slides/slide3.xml" Id="R48ae9e878bb446ee" /><Relationship Type="http://schemas.openxmlformats.org/officeDocument/2006/relationships/slide" Target="/ppt/slides/slide4.xml" Id="R545542204101467f" /><Relationship Type="http://schemas.openxmlformats.org/officeDocument/2006/relationships/slide" Target="/ppt/slides/slide5.xml" Id="R21ee8679e059474a" /><Relationship Type="http://schemas.openxmlformats.org/officeDocument/2006/relationships/slide" Target="/ppt/slides/slide6.xml" Id="Rfdb85f54d6c9453b" /><Relationship Type="http://schemas.openxmlformats.org/officeDocument/2006/relationships/slide" Target="/ppt/slides/slide7.xml" Id="R27bcf6089afd4d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664c3a53a46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f9fc8bf664789" /><Relationship Type="http://schemas.openxmlformats.org/officeDocument/2006/relationships/theme" Target="/ppt/slideMasters/theme/theme1.xml" Id="Re4812452461148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f9fc8bf6647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3f4c0adc8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4cde3f4ef41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fabf475d2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1131b577748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1a5a132a44c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bcc7f8f8b48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d27c1ed0a4d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ORH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ORH INVESTERING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833 913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OVE REIN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926 088 041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ORH INVESTERING AS</a:t>
            </a:r>
          </a:p>
        </p:txBody>
      </p:sp>
    </p:spTree>
  </p:cSld>
  <p:clrMapOvr>
    <a:masterClrMapping xmlns:a="http://schemas.openxmlformats.org/drawingml/2006/main"/>
  </p:clrMapOvr>
</p:sld>
</file>