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71e0c570eb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3f59f1c9234c68"/>
  </p:sldMasterIdLst>
  <p:sldIdLst>
    <p:sldId xmlns:r="http://schemas.openxmlformats.org/officeDocument/2006/relationships" id="256" r:id="R9bb9c0d4c1b84ae8"/>
    <p:sldId xmlns:r="http://schemas.openxmlformats.org/officeDocument/2006/relationships" id="257" r:id="Reec828e2ba054dc5"/>
    <p:sldId xmlns:r="http://schemas.openxmlformats.org/officeDocument/2006/relationships" id="258" r:id="R941bf4dd8ad241d2"/>
    <p:sldId xmlns:r="http://schemas.openxmlformats.org/officeDocument/2006/relationships" id="259" r:id="R8eacf0adef6a4570"/>
    <p:sldId xmlns:r="http://schemas.openxmlformats.org/officeDocument/2006/relationships" id="260" r:id="R865d0474ed474a41"/>
    <p:sldId xmlns:r="http://schemas.openxmlformats.org/officeDocument/2006/relationships" id="261" r:id="R396d1e0ff6ea4c27"/>
    <p:sldId xmlns:r="http://schemas.openxmlformats.org/officeDocument/2006/relationships" id="262" r:id="R728413bca3af48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f59f1c9234c68" /><Relationship Type="http://schemas.openxmlformats.org/officeDocument/2006/relationships/slide" Target="/ppt/slides/slide1.xml" Id="R9bb9c0d4c1b84ae8" /><Relationship Type="http://schemas.openxmlformats.org/officeDocument/2006/relationships/slide" Target="/ppt/slides/slide2.xml" Id="Reec828e2ba054dc5" /><Relationship Type="http://schemas.openxmlformats.org/officeDocument/2006/relationships/slide" Target="/ppt/slides/slide3.xml" Id="R941bf4dd8ad241d2" /><Relationship Type="http://schemas.openxmlformats.org/officeDocument/2006/relationships/slide" Target="/ppt/slides/slide4.xml" Id="R8eacf0adef6a4570" /><Relationship Type="http://schemas.openxmlformats.org/officeDocument/2006/relationships/slide" Target="/ppt/slides/slide5.xml" Id="R865d0474ed474a41" /><Relationship Type="http://schemas.openxmlformats.org/officeDocument/2006/relationships/slide" Target="/ppt/slides/slide6.xml" Id="R396d1e0ff6ea4c27" /><Relationship Type="http://schemas.openxmlformats.org/officeDocument/2006/relationships/slide" Target="/ppt/slides/slide7.xml" Id="R728413bca3af48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a45bed5da42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e118a4ff54cd6" /><Relationship Type="http://schemas.openxmlformats.org/officeDocument/2006/relationships/theme" Target="/ppt/slideMasters/theme/theme1.xml" Id="Re8ee6af77edc43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1e118a4ff5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515c6f1a4a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93f37f7e9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26f9c73b7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0bea2efc84e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094b2ed69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01df3f90b4d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4353ef1a742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INLINE 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INLINE 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INLINE CODE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INLINE 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INLINE 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INLINE 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145 173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−228 533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263 785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INLINE 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SAWANT SAMEER MANOHAR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INLINE 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Ørakerstien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926 096 516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INLINE CODE AS</a:t>
            </a:r>
          </a:p>
        </p:txBody>
      </p:sp>
    </p:spTree>
  </p:cSld>
  <p:clrMapOvr>
    <a:masterClrMapping xmlns:a="http://schemas.openxmlformats.org/drawingml/2006/main"/>
  </p:clrMapOvr>
</p:sld>
</file>