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b42ece17d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8f6fcd0c04ef9"/>
  </p:sldMasterIdLst>
  <p:sldIdLst>
    <p:sldId xmlns:r="http://schemas.openxmlformats.org/officeDocument/2006/relationships" id="256" r:id="R102c2728416c4723"/>
    <p:sldId xmlns:r="http://schemas.openxmlformats.org/officeDocument/2006/relationships" id="257" r:id="Rc5c6f9ce41bb42a9"/>
    <p:sldId xmlns:r="http://schemas.openxmlformats.org/officeDocument/2006/relationships" id="258" r:id="Refacb8cd34424494"/>
    <p:sldId xmlns:r="http://schemas.openxmlformats.org/officeDocument/2006/relationships" id="259" r:id="R72f30d45cff24be4"/>
    <p:sldId xmlns:r="http://schemas.openxmlformats.org/officeDocument/2006/relationships" id="260" r:id="R1edd6bb735f5473d"/>
    <p:sldId xmlns:r="http://schemas.openxmlformats.org/officeDocument/2006/relationships" id="261" r:id="R5c3fac2e14d34c08"/>
    <p:sldId xmlns:r="http://schemas.openxmlformats.org/officeDocument/2006/relationships" id="262" r:id="Rec26fec7697245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8f6fcd0c04ef9" /><Relationship Type="http://schemas.openxmlformats.org/officeDocument/2006/relationships/slide" Target="/ppt/slides/slide1.xml" Id="R102c2728416c4723" /><Relationship Type="http://schemas.openxmlformats.org/officeDocument/2006/relationships/slide" Target="/ppt/slides/slide2.xml" Id="Rc5c6f9ce41bb42a9" /><Relationship Type="http://schemas.openxmlformats.org/officeDocument/2006/relationships/slide" Target="/ppt/slides/slide3.xml" Id="Refacb8cd34424494" /><Relationship Type="http://schemas.openxmlformats.org/officeDocument/2006/relationships/slide" Target="/ppt/slides/slide4.xml" Id="R72f30d45cff24be4" /><Relationship Type="http://schemas.openxmlformats.org/officeDocument/2006/relationships/slide" Target="/ppt/slides/slide5.xml" Id="R1edd6bb735f5473d" /><Relationship Type="http://schemas.openxmlformats.org/officeDocument/2006/relationships/slide" Target="/ppt/slides/slide6.xml" Id="R5c3fac2e14d34c08" /><Relationship Type="http://schemas.openxmlformats.org/officeDocument/2006/relationships/slide" Target="/ppt/slides/slide7.xml" Id="Rec26fec7697245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71e55eedf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6439ed5cf4b89" /><Relationship Type="http://schemas.openxmlformats.org/officeDocument/2006/relationships/theme" Target="/ppt/slideMasters/theme/theme1.xml" Id="R5fee75efb182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6439ed5cf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85c2ef293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9a91b38d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a7afffa11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014fda5f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cfc299fa40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ba9c714847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4f6c1a726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