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da99f89d3941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c56cf97bfc40c2"/>
  </p:sldMasterIdLst>
  <p:sldIdLst>
    <p:sldId xmlns:r="http://schemas.openxmlformats.org/officeDocument/2006/relationships" id="256" r:id="R04cc84ae15c54b35"/>
    <p:sldId xmlns:r="http://schemas.openxmlformats.org/officeDocument/2006/relationships" id="257" r:id="R1bf84f9af617476a"/>
    <p:sldId xmlns:r="http://schemas.openxmlformats.org/officeDocument/2006/relationships" id="258" r:id="R4ee78bec8439417d"/>
    <p:sldId xmlns:r="http://schemas.openxmlformats.org/officeDocument/2006/relationships" id="259" r:id="R738fd5ce339d4b08"/>
    <p:sldId xmlns:r="http://schemas.openxmlformats.org/officeDocument/2006/relationships" id="260" r:id="R62a9e993f30a4c15"/>
    <p:sldId xmlns:r="http://schemas.openxmlformats.org/officeDocument/2006/relationships" id="261" r:id="R84ec96621da040f3"/>
    <p:sldId xmlns:r="http://schemas.openxmlformats.org/officeDocument/2006/relationships" id="262" r:id="R36a0f71581fe43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c56cf97bfc40c2" /><Relationship Type="http://schemas.openxmlformats.org/officeDocument/2006/relationships/slide" Target="/ppt/slides/slide1.xml" Id="R04cc84ae15c54b35" /><Relationship Type="http://schemas.openxmlformats.org/officeDocument/2006/relationships/slide" Target="/ppt/slides/slide2.xml" Id="R1bf84f9af617476a" /><Relationship Type="http://schemas.openxmlformats.org/officeDocument/2006/relationships/slide" Target="/ppt/slides/slide3.xml" Id="R4ee78bec8439417d" /><Relationship Type="http://schemas.openxmlformats.org/officeDocument/2006/relationships/slide" Target="/ppt/slides/slide4.xml" Id="R738fd5ce339d4b08" /><Relationship Type="http://schemas.openxmlformats.org/officeDocument/2006/relationships/slide" Target="/ppt/slides/slide5.xml" Id="R62a9e993f30a4c15" /><Relationship Type="http://schemas.openxmlformats.org/officeDocument/2006/relationships/slide" Target="/ppt/slides/slide6.xml" Id="R84ec96621da040f3" /><Relationship Type="http://schemas.openxmlformats.org/officeDocument/2006/relationships/slide" Target="/ppt/slides/slide7.xml" Id="R36a0f71581fe43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b39187407b42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ce6d6687e4419" /><Relationship Type="http://schemas.openxmlformats.org/officeDocument/2006/relationships/theme" Target="/ppt/slideMasters/theme/theme1.xml" Id="R0b2f67ed58fa4b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ace6d6687e44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3c0a6620941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0427c9e3e48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97531af9944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95538172549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d1ec0550d41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c455172cb45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b62b943c148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SKOGMO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1 338 565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WELGAARD REISTADBAKKEN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SKARPJORDET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Kvernhusvegen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926 111 663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