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f0a8b85b0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844d39c57f40ba"/>
  </p:sldMasterIdLst>
  <p:sldIdLst>
    <p:sldId xmlns:r="http://schemas.openxmlformats.org/officeDocument/2006/relationships" id="256" r:id="R91864eb356f5467f"/>
    <p:sldId xmlns:r="http://schemas.openxmlformats.org/officeDocument/2006/relationships" id="257" r:id="R62a99cb38dff4f7f"/>
    <p:sldId xmlns:r="http://schemas.openxmlformats.org/officeDocument/2006/relationships" id="258" r:id="R7ae2f2933bd34e1d"/>
    <p:sldId xmlns:r="http://schemas.openxmlformats.org/officeDocument/2006/relationships" id="259" r:id="Rf8556d54c60c449f"/>
    <p:sldId xmlns:r="http://schemas.openxmlformats.org/officeDocument/2006/relationships" id="260" r:id="R6c6bdfe68dd947a4"/>
    <p:sldId xmlns:r="http://schemas.openxmlformats.org/officeDocument/2006/relationships" id="261" r:id="R4c2e4b1dd51f4cca"/>
    <p:sldId xmlns:r="http://schemas.openxmlformats.org/officeDocument/2006/relationships" id="262" r:id="R607448a6d410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44d39c57f40ba" /><Relationship Type="http://schemas.openxmlformats.org/officeDocument/2006/relationships/slide" Target="/ppt/slides/slide1.xml" Id="R91864eb356f5467f" /><Relationship Type="http://schemas.openxmlformats.org/officeDocument/2006/relationships/slide" Target="/ppt/slides/slide2.xml" Id="R62a99cb38dff4f7f" /><Relationship Type="http://schemas.openxmlformats.org/officeDocument/2006/relationships/slide" Target="/ppt/slides/slide3.xml" Id="R7ae2f2933bd34e1d" /><Relationship Type="http://schemas.openxmlformats.org/officeDocument/2006/relationships/slide" Target="/ppt/slides/slide4.xml" Id="Rf8556d54c60c449f" /><Relationship Type="http://schemas.openxmlformats.org/officeDocument/2006/relationships/slide" Target="/ppt/slides/slide5.xml" Id="R6c6bdfe68dd947a4" /><Relationship Type="http://schemas.openxmlformats.org/officeDocument/2006/relationships/slide" Target="/ppt/slides/slide6.xml" Id="R4c2e4b1dd51f4cca" /><Relationship Type="http://schemas.openxmlformats.org/officeDocument/2006/relationships/slide" Target="/ppt/slides/slide7.xml" Id="R607448a6d410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a66c67296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d288292844c80" /><Relationship Type="http://schemas.openxmlformats.org/officeDocument/2006/relationships/theme" Target="/ppt/slideMasters/theme/theme1.xml" Id="R9cb9db43a89f45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0d28829284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4b2c5d999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9e4c2c82447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b6dc3ef3e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e218a52b64c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49935822847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c75ddecda45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9647eb59246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24 955 995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24 987 228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THORSHAUG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 skolevei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