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a51c43b8f140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e557b64c4348d2"/>
  </p:sldMasterIdLst>
  <p:sldIdLst>
    <p:sldId xmlns:r="http://schemas.openxmlformats.org/officeDocument/2006/relationships" id="256" r:id="Rc08f56ea84c74955"/>
    <p:sldId xmlns:r="http://schemas.openxmlformats.org/officeDocument/2006/relationships" id="257" r:id="Rb283715d34454e19"/>
    <p:sldId xmlns:r="http://schemas.openxmlformats.org/officeDocument/2006/relationships" id="258" r:id="Rc39271d4b27a42fc"/>
    <p:sldId xmlns:r="http://schemas.openxmlformats.org/officeDocument/2006/relationships" id="259" r:id="R4d9dcda823014af9"/>
    <p:sldId xmlns:r="http://schemas.openxmlformats.org/officeDocument/2006/relationships" id="260" r:id="R2189ff1d3ede4933"/>
    <p:sldId xmlns:r="http://schemas.openxmlformats.org/officeDocument/2006/relationships" id="261" r:id="R6481d6ec73fe454c"/>
    <p:sldId xmlns:r="http://schemas.openxmlformats.org/officeDocument/2006/relationships" id="262" r:id="R8032c73c339240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e557b64c4348d2" /><Relationship Type="http://schemas.openxmlformats.org/officeDocument/2006/relationships/slide" Target="/ppt/slides/slide1.xml" Id="Rc08f56ea84c74955" /><Relationship Type="http://schemas.openxmlformats.org/officeDocument/2006/relationships/slide" Target="/ppt/slides/slide2.xml" Id="Rb283715d34454e19" /><Relationship Type="http://schemas.openxmlformats.org/officeDocument/2006/relationships/slide" Target="/ppt/slides/slide3.xml" Id="Rc39271d4b27a42fc" /><Relationship Type="http://schemas.openxmlformats.org/officeDocument/2006/relationships/slide" Target="/ppt/slides/slide4.xml" Id="R4d9dcda823014af9" /><Relationship Type="http://schemas.openxmlformats.org/officeDocument/2006/relationships/slide" Target="/ppt/slides/slide5.xml" Id="R2189ff1d3ede4933" /><Relationship Type="http://schemas.openxmlformats.org/officeDocument/2006/relationships/slide" Target="/ppt/slides/slide6.xml" Id="R6481d6ec73fe454c" /><Relationship Type="http://schemas.openxmlformats.org/officeDocument/2006/relationships/slide" Target="/ppt/slides/slide7.xml" Id="R8032c73c339240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b35c7bce0e49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75eb608b94c7e" /><Relationship Type="http://schemas.openxmlformats.org/officeDocument/2006/relationships/theme" Target="/ppt/slideMasters/theme/theme1.xml" Id="R7a6f8f94f8e143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e75eb608b94c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527d268cd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fdfee043346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70720f5e949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3387721854a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ebe2a91f148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464258fa445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7499a6db440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28 345 256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28 345 256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