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f92295ab124f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756b7f43c54874"/>
  </p:sldMasterIdLst>
  <p:sldIdLst>
    <p:sldId xmlns:r="http://schemas.openxmlformats.org/officeDocument/2006/relationships" id="256" r:id="Rcf4efb3a198d4498"/>
    <p:sldId xmlns:r="http://schemas.openxmlformats.org/officeDocument/2006/relationships" id="257" r:id="R37f5263d771b4504"/>
    <p:sldId xmlns:r="http://schemas.openxmlformats.org/officeDocument/2006/relationships" id="258" r:id="R2ca88a800212442b"/>
    <p:sldId xmlns:r="http://schemas.openxmlformats.org/officeDocument/2006/relationships" id="259" r:id="Re058f86c95e7409b"/>
    <p:sldId xmlns:r="http://schemas.openxmlformats.org/officeDocument/2006/relationships" id="260" r:id="R4d5ef6aeef6a4885"/>
    <p:sldId xmlns:r="http://schemas.openxmlformats.org/officeDocument/2006/relationships" id="261" r:id="R36fad9c338bd4d34"/>
    <p:sldId xmlns:r="http://schemas.openxmlformats.org/officeDocument/2006/relationships" id="262" r:id="R3d1ba7cdcfb444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56b7f43c54874" /><Relationship Type="http://schemas.openxmlformats.org/officeDocument/2006/relationships/slide" Target="/ppt/slides/slide1.xml" Id="Rcf4efb3a198d4498" /><Relationship Type="http://schemas.openxmlformats.org/officeDocument/2006/relationships/slide" Target="/ppt/slides/slide2.xml" Id="R37f5263d771b4504" /><Relationship Type="http://schemas.openxmlformats.org/officeDocument/2006/relationships/slide" Target="/ppt/slides/slide3.xml" Id="R2ca88a800212442b" /><Relationship Type="http://schemas.openxmlformats.org/officeDocument/2006/relationships/slide" Target="/ppt/slides/slide4.xml" Id="Re058f86c95e7409b" /><Relationship Type="http://schemas.openxmlformats.org/officeDocument/2006/relationships/slide" Target="/ppt/slides/slide5.xml" Id="R4d5ef6aeef6a4885" /><Relationship Type="http://schemas.openxmlformats.org/officeDocument/2006/relationships/slide" Target="/ppt/slides/slide6.xml" Id="R36fad9c338bd4d34" /><Relationship Type="http://schemas.openxmlformats.org/officeDocument/2006/relationships/slide" Target="/ppt/slides/slide7.xml" Id="R3d1ba7cdcfb444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19ffc21a944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ebb48a7e3445f" /><Relationship Type="http://schemas.openxmlformats.org/officeDocument/2006/relationships/theme" Target="/ppt/slideMasters/theme/theme1.xml" Id="Rd726d5d2a9e54f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aebb48a7e344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f731fb1f047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45863eb3043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989501a5c40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13715a2724b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b24e55b374f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262ab705f41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1fe0dd5234d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