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e348c102934f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89c765bbc44910"/>
  </p:sldMasterIdLst>
  <p:sldIdLst>
    <p:sldId xmlns:r="http://schemas.openxmlformats.org/officeDocument/2006/relationships" id="256" r:id="R987c97b444f04c52"/>
    <p:sldId xmlns:r="http://schemas.openxmlformats.org/officeDocument/2006/relationships" id="257" r:id="Rdace6aab964e42d8"/>
    <p:sldId xmlns:r="http://schemas.openxmlformats.org/officeDocument/2006/relationships" id="258" r:id="R8bc4a9f38af6436d"/>
    <p:sldId xmlns:r="http://schemas.openxmlformats.org/officeDocument/2006/relationships" id="259" r:id="Rbaf0851d1b5a4bd2"/>
    <p:sldId xmlns:r="http://schemas.openxmlformats.org/officeDocument/2006/relationships" id="260" r:id="Rc9e7662446f547e3"/>
    <p:sldId xmlns:r="http://schemas.openxmlformats.org/officeDocument/2006/relationships" id="261" r:id="R6d2ee2db29e74476"/>
    <p:sldId xmlns:r="http://schemas.openxmlformats.org/officeDocument/2006/relationships" id="262" r:id="R7217b6e26b1c46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89c765bbc44910" /><Relationship Type="http://schemas.openxmlformats.org/officeDocument/2006/relationships/slide" Target="/ppt/slides/slide1.xml" Id="R987c97b444f04c52" /><Relationship Type="http://schemas.openxmlformats.org/officeDocument/2006/relationships/slide" Target="/ppt/slides/slide2.xml" Id="Rdace6aab964e42d8" /><Relationship Type="http://schemas.openxmlformats.org/officeDocument/2006/relationships/slide" Target="/ppt/slides/slide3.xml" Id="R8bc4a9f38af6436d" /><Relationship Type="http://schemas.openxmlformats.org/officeDocument/2006/relationships/slide" Target="/ppt/slides/slide4.xml" Id="Rbaf0851d1b5a4bd2" /><Relationship Type="http://schemas.openxmlformats.org/officeDocument/2006/relationships/slide" Target="/ppt/slides/slide5.xml" Id="Rc9e7662446f547e3" /><Relationship Type="http://schemas.openxmlformats.org/officeDocument/2006/relationships/slide" Target="/ppt/slides/slide6.xml" Id="R6d2ee2db29e74476" /><Relationship Type="http://schemas.openxmlformats.org/officeDocument/2006/relationships/slide" Target="/ppt/slides/slide7.xml" Id="R7217b6e26b1c46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2a708c85df46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7023528fda46bb" /><Relationship Type="http://schemas.openxmlformats.org/officeDocument/2006/relationships/theme" Target="/ppt/slideMasters/theme/theme1.xml" Id="Rfabd1e8e63a74c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7023528fda46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ae5444610c4c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a3393e85aa49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65bc63739040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39a4611fbb47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d5ef3c51274d1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84ce242aa3482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2a12602f904a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VARDÅSTOPPEN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VARDÅSTOPPEN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VARDÅSTOPPEN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VARDÅSTOPPEN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VARDÅSTOPPEN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VARDÅSTOPPEN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−30 996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678 043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22 638 247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23 160 756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VARDÅSTOPPEN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BACHKE FREDRIK STOREBØ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VARDÅSTOPPEN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Fredrik Holdbrekken Bachke, Røykenveien 197A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1386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fredrikbac@gmail.com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926 201 913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VARDÅSTOPPEN AS</a:t>
            </a:r>
          </a:p>
        </p:txBody>
      </p:sp>
    </p:spTree>
  </p:cSld>
  <p:clrMapOvr>
    <a:masterClrMapping xmlns:a="http://schemas.openxmlformats.org/drawingml/2006/main"/>
  </p:clrMapOvr>
</p:sld>
</file>