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deffa991c54c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c10301134a459b"/>
  </p:sldMasterIdLst>
  <p:sldIdLst>
    <p:sldId xmlns:r="http://schemas.openxmlformats.org/officeDocument/2006/relationships" id="256" r:id="Ree3a116ba0f34710"/>
    <p:sldId xmlns:r="http://schemas.openxmlformats.org/officeDocument/2006/relationships" id="257" r:id="R869280dd32bc4429"/>
    <p:sldId xmlns:r="http://schemas.openxmlformats.org/officeDocument/2006/relationships" id="258" r:id="Re0c5550a4ccf46ea"/>
    <p:sldId xmlns:r="http://schemas.openxmlformats.org/officeDocument/2006/relationships" id="259" r:id="R98026b02a06a4424"/>
    <p:sldId xmlns:r="http://schemas.openxmlformats.org/officeDocument/2006/relationships" id="260" r:id="R7ef1629a1bfd4f0b"/>
    <p:sldId xmlns:r="http://schemas.openxmlformats.org/officeDocument/2006/relationships" id="261" r:id="Rd364b8d56514431c"/>
    <p:sldId xmlns:r="http://schemas.openxmlformats.org/officeDocument/2006/relationships" id="262" r:id="Rdf66d5a8b76049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10301134a459b" /><Relationship Type="http://schemas.openxmlformats.org/officeDocument/2006/relationships/slide" Target="/ppt/slides/slide1.xml" Id="Ree3a116ba0f34710" /><Relationship Type="http://schemas.openxmlformats.org/officeDocument/2006/relationships/slide" Target="/ppt/slides/slide2.xml" Id="R869280dd32bc4429" /><Relationship Type="http://schemas.openxmlformats.org/officeDocument/2006/relationships/slide" Target="/ppt/slides/slide3.xml" Id="Re0c5550a4ccf46ea" /><Relationship Type="http://schemas.openxmlformats.org/officeDocument/2006/relationships/slide" Target="/ppt/slides/slide4.xml" Id="R98026b02a06a4424" /><Relationship Type="http://schemas.openxmlformats.org/officeDocument/2006/relationships/slide" Target="/ppt/slides/slide5.xml" Id="R7ef1629a1bfd4f0b" /><Relationship Type="http://schemas.openxmlformats.org/officeDocument/2006/relationships/slide" Target="/ppt/slides/slide6.xml" Id="Rd364b8d56514431c" /><Relationship Type="http://schemas.openxmlformats.org/officeDocument/2006/relationships/slide" Target="/ppt/slides/slide7.xml" Id="Rdf66d5a8b76049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091928aa34d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424c4d0884d6c" /><Relationship Type="http://schemas.openxmlformats.org/officeDocument/2006/relationships/theme" Target="/ppt/slideMasters/theme/theme1.xml" Id="R0bacb57a7e86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d424c4d0884d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67c53738a4c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e5a410a3648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bd6be32bf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c5297375e41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18d8b28364c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02e4abc1849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39583f8564f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GRYTHATTEN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GRYTHATTEN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632 445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22 585 457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23 059 689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ALEKSANDER STOREBØ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Aleksander Storebø Bachke, Persaunvegen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aleksander.storeb@gmail.com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GRYTHATTEN AS</a:t>
            </a:r>
          </a:p>
        </p:txBody>
      </p:sp>
    </p:spTree>
  </p:cSld>
  <p:clrMapOvr>
    <a:masterClrMapping xmlns:a="http://schemas.openxmlformats.org/drawingml/2006/main"/>
  </p:clrMapOvr>
</p:sld>
</file>