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53629660c445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fcf6ebbb6c4a19"/>
  </p:sldMasterIdLst>
  <p:sldIdLst>
    <p:sldId xmlns:r="http://schemas.openxmlformats.org/officeDocument/2006/relationships" id="256" r:id="R05a6406df16b49dd"/>
    <p:sldId xmlns:r="http://schemas.openxmlformats.org/officeDocument/2006/relationships" id="257" r:id="R7f742d8e5b7b4a04"/>
    <p:sldId xmlns:r="http://schemas.openxmlformats.org/officeDocument/2006/relationships" id="258" r:id="R2268b4d159ad4297"/>
    <p:sldId xmlns:r="http://schemas.openxmlformats.org/officeDocument/2006/relationships" id="259" r:id="Rad059271355d4eef"/>
    <p:sldId xmlns:r="http://schemas.openxmlformats.org/officeDocument/2006/relationships" id="260" r:id="Rdc2b0ad28451492e"/>
    <p:sldId xmlns:r="http://schemas.openxmlformats.org/officeDocument/2006/relationships" id="261" r:id="Rf16da9cf5b8d4a7a"/>
    <p:sldId xmlns:r="http://schemas.openxmlformats.org/officeDocument/2006/relationships" id="262" r:id="R90373fbea606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cf6ebbb6c4a19" /><Relationship Type="http://schemas.openxmlformats.org/officeDocument/2006/relationships/slide" Target="/ppt/slides/slide1.xml" Id="R05a6406df16b49dd" /><Relationship Type="http://schemas.openxmlformats.org/officeDocument/2006/relationships/slide" Target="/ppt/slides/slide2.xml" Id="R7f742d8e5b7b4a04" /><Relationship Type="http://schemas.openxmlformats.org/officeDocument/2006/relationships/slide" Target="/ppt/slides/slide3.xml" Id="R2268b4d159ad4297" /><Relationship Type="http://schemas.openxmlformats.org/officeDocument/2006/relationships/slide" Target="/ppt/slides/slide4.xml" Id="Rad059271355d4eef" /><Relationship Type="http://schemas.openxmlformats.org/officeDocument/2006/relationships/slide" Target="/ppt/slides/slide5.xml" Id="Rdc2b0ad28451492e" /><Relationship Type="http://schemas.openxmlformats.org/officeDocument/2006/relationships/slide" Target="/ppt/slides/slide6.xml" Id="Rf16da9cf5b8d4a7a" /><Relationship Type="http://schemas.openxmlformats.org/officeDocument/2006/relationships/slide" Target="/ppt/slides/slide7.xml" Id="R90373fbea606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783bc13a747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a222435104581" /><Relationship Type="http://schemas.openxmlformats.org/officeDocument/2006/relationships/theme" Target="/ppt/slideMasters/theme/theme1.xml" Id="Rf0a61f15201044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fa2224351045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abcef3a4b42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6aea40acfd48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ec44a77af46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aa628e98545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d4c6e4f62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6c96bd72a40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8c5d3986241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