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317750cb9b4c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1194b71e214fdd"/>
  </p:sldMasterIdLst>
  <p:sldIdLst>
    <p:sldId xmlns:r="http://schemas.openxmlformats.org/officeDocument/2006/relationships" id="256" r:id="R8c043698c90546f3"/>
    <p:sldId xmlns:r="http://schemas.openxmlformats.org/officeDocument/2006/relationships" id="257" r:id="R8a862c8980d94809"/>
    <p:sldId xmlns:r="http://schemas.openxmlformats.org/officeDocument/2006/relationships" id="258" r:id="Rd6de552a09ea4f2a"/>
    <p:sldId xmlns:r="http://schemas.openxmlformats.org/officeDocument/2006/relationships" id="259" r:id="R90a70ca59dc2455d"/>
    <p:sldId xmlns:r="http://schemas.openxmlformats.org/officeDocument/2006/relationships" id="260" r:id="R46742e68fe814e56"/>
    <p:sldId xmlns:r="http://schemas.openxmlformats.org/officeDocument/2006/relationships" id="261" r:id="R4f198575db5248cd"/>
    <p:sldId xmlns:r="http://schemas.openxmlformats.org/officeDocument/2006/relationships" id="262" r:id="R064b191a6b5a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194b71e214fdd" /><Relationship Type="http://schemas.openxmlformats.org/officeDocument/2006/relationships/slide" Target="/ppt/slides/slide1.xml" Id="R8c043698c90546f3" /><Relationship Type="http://schemas.openxmlformats.org/officeDocument/2006/relationships/slide" Target="/ppt/slides/slide2.xml" Id="R8a862c8980d94809" /><Relationship Type="http://schemas.openxmlformats.org/officeDocument/2006/relationships/slide" Target="/ppt/slides/slide3.xml" Id="Rd6de552a09ea4f2a" /><Relationship Type="http://schemas.openxmlformats.org/officeDocument/2006/relationships/slide" Target="/ppt/slides/slide4.xml" Id="R90a70ca59dc2455d" /><Relationship Type="http://schemas.openxmlformats.org/officeDocument/2006/relationships/slide" Target="/ppt/slides/slide5.xml" Id="R46742e68fe814e56" /><Relationship Type="http://schemas.openxmlformats.org/officeDocument/2006/relationships/slide" Target="/ppt/slides/slide6.xml" Id="R4f198575db5248cd" /><Relationship Type="http://schemas.openxmlformats.org/officeDocument/2006/relationships/slide" Target="/ppt/slides/slide7.xml" Id="R064b191a6b5a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415d2477d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c31590deb416e" /><Relationship Type="http://schemas.openxmlformats.org/officeDocument/2006/relationships/theme" Target="/ppt/slideMasters/theme/theme1.xml" Id="R5881eb79820448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5c31590deb41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2b28c4863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4eeb9ac3145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5ed18355343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60e88ab44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6d2707edb40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4223f1f214a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09a307d48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