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5c7191c7b574d9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4c5ad68989c4e57"/>
  </p:sldMasterIdLst>
  <p:sldIdLst>
    <p:sldId xmlns:r="http://schemas.openxmlformats.org/officeDocument/2006/relationships" id="256" r:id="Ra22ad9b0ccfe4e70"/>
    <p:sldId xmlns:r="http://schemas.openxmlformats.org/officeDocument/2006/relationships" id="257" r:id="R394e8be5bc7c462b"/>
    <p:sldId xmlns:r="http://schemas.openxmlformats.org/officeDocument/2006/relationships" id="258" r:id="R921076768d1c4f89"/>
    <p:sldId xmlns:r="http://schemas.openxmlformats.org/officeDocument/2006/relationships" id="259" r:id="R8f9af305403f4436"/>
    <p:sldId xmlns:r="http://schemas.openxmlformats.org/officeDocument/2006/relationships" id="260" r:id="Rd553ae82697b4293"/>
    <p:sldId xmlns:r="http://schemas.openxmlformats.org/officeDocument/2006/relationships" id="261" r:id="R996652335f204b47"/>
    <p:sldId xmlns:r="http://schemas.openxmlformats.org/officeDocument/2006/relationships" id="262" r:id="Rc196b276433e4f2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c5ad68989c4e57" /><Relationship Type="http://schemas.openxmlformats.org/officeDocument/2006/relationships/slide" Target="/ppt/slides/slide1.xml" Id="Ra22ad9b0ccfe4e70" /><Relationship Type="http://schemas.openxmlformats.org/officeDocument/2006/relationships/slide" Target="/ppt/slides/slide2.xml" Id="R394e8be5bc7c462b" /><Relationship Type="http://schemas.openxmlformats.org/officeDocument/2006/relationships/slide" Target="/ppt/slides/slide3.xml" Id="R921076768d1c4f89" /><Relationship Type="http://schemas.openxmlformats.org/officeDocument/2006/relationships/slide" Target="/ppt/slides/slide4.xml" Id="R8f9af305403f4436" /><Relationship Type="http://schemas.openxmlformats.org/officeDocument/2006/relationships/slide" Target="/ppt/slides/slide5.xml" Id="Rd553ae82697b4293" /><Relationship Type="http://schemas.openxmlformats.org/officeDocument/2006/relationships/slide" Target="/ppt/slides/slide6.xml" Id="R996652335f204b47" /><Relationship Type="http://schemas.openxmlformats.org/officeDocument/2006/relationships/slide" Target="/ppt/slides/slide7.xml" Id="Rc196b276433e4f2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a3a256b2e4494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827e3712074879" /><Relationship Type="http://schemas.openxmlformats.org/officeDocument/2006/relationships/theme" Target="/ppt/slideMasters/theme/theme1.xml" Id="R4abf04653b934e2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c827e37120748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5344090ab24da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e62e5cc41741f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ed536bf1bc4cb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4058c17414423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3d01f679be4f0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95ce5a7d9b45e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3a46f8fc424ce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RICHARD ADAM MARTINSEN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RICHARD ADAM MARTINSEN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RICHARD ADAM MARTINSEN AS ble etablert [år] og holder til i Ørje.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RICHARD ADAM MARTINSEN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RICHARD ADAM MARTINSEN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RICHARD ADAM MARTINSEN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−31 778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5 034 135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4 677 201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6 722 175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RICHARD ADAM MARTINSEN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MARTINSEN RICHARD ADAM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RICHARD ADAM MARTINSEN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Moseveien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1870 Ørje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926 280 813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RICHARD ADAM MARTINSEN AS</a:t>
            </a:r>
          </a:p>
        </p:txBody>
      </p:sp>
    </p:spTree>
  </p:cSld>
  <p:clrMapOvr>
    <a:masterClrMapping xmlns:a="http://schemas.openxmlformats.org/drawingml/2006/main"/>
  </p:clrMapOvr>
</p:sld>
</file>