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bf56c8a60f47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bb28ecc80249e7"/>
  </p:sldMasterIdLst>
  <p:sldIdLst>
    <p:sldId xmlns:r="http://schemas.openxmlformats.org/officeDocument/2006/relationships" id="256" r:id="R0849462bfb374184"/>
    <p:sldId xmlns:r="http://schemas.openxmlformats.org/officeDocument/2006/relationships" id="257" r:id="R8c4314fbf53a433a"/>
    <p:sldId xmlns:r="http://schemas.openxmlformats.org/officeDocument/2006/relationships" id="258" r:id="Rd2fe3716e6114485"/>
    <p:sldId xmlns:r="http://schemas.openxmlformats.org/officeDocument/2006/relationships" id="259" r:id="R513e287c2b324964"/>
    <p:sldId xmlns:r="http://schemas.openxmlformats.org/officeDocument/2006/relationships" id="260" r:id="R235b10de20c94893"/>
    <p:sldId xmlns:r="http://schemas.openxmlformats.org/officeDocument/2006/relationships" id="261" r:id="R09ec24c04e1c40d4"/>
    <p:sldId xmlns:r="http://schemas.openxmlformats.org/officeDocument/2006/relationships" id="262" r:id="Rc70299fa07b240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b28ecc80249e7" /><Relationship Type="http://schemas.openxmlformats.org/officeDocument/2006/relationships/slide" Target="/ppt/slides/slide1.xml" Id="R0849462bfb374184" /><Relationship Type="http://schemas.openxmlformats.org/officeDocument/2006/relationships/slide" Target="/ppt/slides/slide2.xml" Id="R8c4314fbf53a433a" /><Relationship Type="http://schemas.openxmlformats.org/officeDocument/2006/relationships/slide" Target="/ppt/slides/slide3.xml" Id="Rd2fe3716e6114485" /><Relationship Type="http://schemas.openxmlformats.org/officeDocument/2006/relationships/slide" Target="/ppt/slides/slide4.xml" Id="R513e287c2b324964" /><Relationship Type="http://schemas.openxmlformats.org/officeDocument/2006/relationships/slide" Target="/ppt/slides/slide5.xml" Id="R235b10de20c94893" /><Relationship Type="http://schemas.openxmlformats.org/officeDocument/2006/relationships/slide" Target="/ppt/slides/slide6.xml" Id="R09ec24c04e1c40d4" /><Relationship Type="http://schemas.openxmlformats.org/officeDocument/2006/relationships/slide" Target="/ppt/slides/slide7.xml" Id="Rc70299fa07b240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05cafe655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c0b0305b34bf4" /><Relationship Type="http://schemas.openxmlformats.org/officeDocument/2006/relationships/theme" Target="/ppt/slideMasters/theme/theme1.xml" Id="R6e1a5fe81f8643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5c0b0305b34b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e5f5d1d7b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8205d066948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f50d1649445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571eb022348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049c5292f40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9f0e1945646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d7f53b07c4a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ANDREAS JOHANSEN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Norddalsveien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88 03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andreas@trondheimtak.no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