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8c8da855a44e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61cde2c3449c6"/>
  </p:sldMasterIdLst>
  <p:sldIdLst>
    <p:sldId xmlns:r="http://schemas.openxmlformats.org/officeDocument/2006/relationships" id="256" r:id="R6b0b98904ec74c86"/>
    <p:sldId xmlns:r="http://schemas.openxmlformats.org/officeDocument/2006/relationships" id="257" r:id="R3f3248ac10f74dce"/>
    <p:sldId xmlns:r="http://schemas.openxmlformats.org/officeDocument/2006/relationships" id="258" r:id="R7635156bd2794d50"/>
    <p:sldId xmlns:r="http://schemas.openxmlformats.org/officeDocument/2006/relationships" id="259" r:id="Rc104e56b54ea45e0"/>
    <p:sldId xmlns:r="http://schemas.openxmlformats.org/officeDocument/2006/relationships" id="260" r:id="Rb344153358a4427d"/>
    <p:sldId xmlns:r="http://schemas.openxmlformats.org/officeDocument/2006/relationships" id="261" r:id="R0ddedb994fed41ec"/>
    <p:sldId xmlns:r="http://schemas.openxmlformats.org/officeDocument/2006/relationships" id="262" r:id="Rb007626a9616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61cde2c3449c6" /><Relationship Type="http://schemas.openxmlformats.org/officeDocument/2006/relationships/slide" Target="/ppt/slides/slide1.xml" Id="R6b0b98904ec74c86" /><Relationship Type="http://schemas.openxmlformats.org/officeDocument/2006/relationships/slide" Target="/ppt/slides/slide2.xml" Id="R3f3248ac10f74dce" /><Relationship Type="http://schemas.openxmlformats.org/officeDocument/2006/relationships/slide" Target="/ppt/slides/slide3.xml" Id="R7635156bd2794d50" /><Relationship Type="http://schemas.openxmlformats.org/officeDocument/2006/relationships/slide" Target="/ppt/slides/slide4.xml" Id="Rc104e56b54ea45e0" /><Relationship Type="http://schemas.openxmlformats.org/officeDocument/2006/relationships/slide" Target="/ppt/slides/slide5.xml" Id="Rb344153358a4427d" /><Relationship Type="http://schemas.openxmlformats.org/officeDocument/2006/relationships/slide" Target="/ppt/slides/slide6.xml" Id="R0ddedb994fed41ec" /><Relationship Type="http://schemas.openxmlformats.org/officeDocument/2006/relationships/slide" Target="/ppt/slides/slide7.xml" Id="Rb007626a9616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d81249394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9bb69312c491a" /><Relationship Type="http://schemas.openxmlformats.org/officeDocument/2006/relationships/theme" Target="/ppt/slideMasters/theme/theme1.xml" Id="R00b3fa13498449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a9bb69312c49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dd3bbcada4e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a6077639247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2ef36ee7b40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26a7e90f843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532aa301a41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107fcc7944e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b57ece8a5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GOLFINVEST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GOLFINVEST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−1 075 030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−1 061 517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65 191 725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73 959 017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 AS TUDOR  –  95,4 %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KGI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S.A. NILSEN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TEMP HOLDING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CIRCLE HOSPITALITY INVEST AS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GOLFINVEST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Andersen Konsulting AS, Professor 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ra@andersenkonsulting.no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926 317 032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