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bcc31589f4e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46bfe2b1ed4465"/>
  </p:sldMasterIdLst>
  <p:sldIdLst>
    <p:sldId xmlns:r="http://schemas.openxmlformats.org/officeDocument/2006/relationships" id="256" r:id="Re6d3c1ed9c3849a5"/>
    <p:sldId xmlns:r="http://schemas.openxmlformats.org/officeDocument/2006/relationships" id="257" r:id="R056cef7edb0f460c"/>
    <p:sldId xmlns:r="http://schemas.openxmlformats.org/officeDocument/2006/relationships" id="258" r:id="R44c28bf2a9cc43b4"/>
    <p:sldId xmlns:r="http://schemas.openxmlformats.org/officeDocument/2006/relationships" id="259" r:id="R34c6a35267f345c0"/>
    <p:sldId xmlns:r="http://schemas.openxmlformats.org/officeDocument/2006/relationships" id="260" r:id="Rbeda1d9f34364620"/>
    <p:sldId xmlns:r="http://schemas.openxmlformats.org/officeDocument/2006/relationships" id="261" r:id="Rb7b1e97f6a4e4bbf"/>
    <p:sldId xmlns:r="http://schemas.openxmlformats.org/officeDocument/2006/relationships" id="262" r:id="Ra1f045813ebc4b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6bfe2b1ed4465" /><Relationship Type="http://schemas.openxmlformats.org/officeDocument/2006/relationships/slide" Target="/ppt/slides/slide1.xml" Id="Re6d3c1ed9c3849a5" /><Relationship Type="http://schemas.openxmlformats.org/officeDocument/2006/relationships/slide" Target="/ppt/slides/slide2.xml" Id="R056cef7edb0f460c" /><Relationship Type="http://schemas.openxmlformats.org/officeDocument/2006/relationships/slide" Target="/ppt/slides/slide3.xml" Id="R44c28bf2a9cc43b4" /><Relationship Type="http://schemas.openxmlformats.org/officeDocument/2006/relationships/slide" Target="/ppt/slides/slide4.xml" Id="R34c6a35267f345c0" /><Relationship Type="http://schemas.openxmlformats.org/officeDocument/2006/relationships/slide" Target="/ppt/slides/slide5.xml" Id="Rbeda1d9f34364620" /><Relationship Type="http://schemas.openxmlformats.org/officeDocument/2006/relationships/slide" Target="/ppt/slides/slide6.xml" Id="Rb7b1e97f6a4e4bbf" /><Relationship Type="http://schemas.openxmlformats.org/officeDocument/2006/relationships/slide" Target="/ppt/slides/slide7.xml" Id="Ra1f045813ebc4b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93f5307e948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2c5599c704fdc" /><Relationship Type="http://schemas.openxmlformats.org/officeDocument/2006/relationships/theme" Target="/ppt/slideMasters/theme/theme1.xml" Id="R5154d2706ccd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2c5599c704f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4a070960d4e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cfea411f540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022f71bfa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044841bc445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6e83a141f47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ca3ce0d3945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cf14bdfe0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