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359cf4b6ef4c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775b3be3634949"/>
  </p:sldMasterIdLst>
  <p:sldIdLst>
    <p:sldId xmlns:r="http://schemas.openxmlformats.org/officeDocument/2006/relationships" id="256" r:id="Re987046088c04e6f"/>
    <p:sldId xmlns:r="http://schemas.openxmlformats.org/officeDocument/2006/relationships" id="257" r:id="R62cf15fdbea64071"/>
    <p:sldId xmlns:r="http://schemas.openxmlformats.org/officeDocument/2006/relationships" id="258" r:id="R9374d4f3b0f64b94"/>
    <p:sldId xmlns:r="http://schemas.openxmlformats.org/officeDocument/2006/relationships" id="259" r:id="Rbc43c7ff46f34f81"/>
    <p:sldId xmlns:r="http://schemas.openxmlformats.org/officeDocument/2006/relationships" id="260" r:id="Rf0345d80f62f4188"/>
    <p:sldId xmlns:r="http://schemas.openxmlformats.org/officeDocument/2006/relationships" id="261" r:id="Rfe94eec4943449f8"/>
    <p:sldId xmlns:r="http://schemas.openxmlformats.org/officeDocument/2006/relationships" id="262" r:id="R001d71ad02c84b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775b3be3634949" /><Relationship Type="http://schemas.openxmlformats.org/officeDocument/2006/relationships/slide" Target="/ppt/slides/slide1.xml" Id="Re987046088c04e6f" /><Relationship Type="http://schemas.openxmlformats.org/officeDocument/2006/relationships/slide" Target="/ppt/slides/slide2.xml" Id="R62cf15fdbea64071" /><Relationship Type="http://schemas.openxmlformats.org/officeDocument/2006/relationships/slide" Target="/ppt/slides/slide3.xml" Id="R9374d4f3b0f64b94" /><Relationship Type="http://schemas.openxmlformats.org/officeDocument/2006/relationships/slide" Target="/ppt/slides/slide4.xml" Id="Rbc43c7ff46f34f81" /><Relationship Type="http://schemas.openxmlformats.org/officeDocument/2006/relationships/slide" Target="/ppt/slides/slide5.xml" Id="Rf0345d80f62f4188" /><Relationship Type="http://schemas.openxmlformats.org/officeDocument/2006/relationships/slide" Target="/ppt/slides/slide6.xml" Id="Rfe94eec4943449f8" /><Relationship Type="http://schemas.openxmlformats.org/officeDocument/2006/relationships/slide" Target="/ppt/slides/slide7.xml" Id="R001d71ad02c84b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8be682eabd4c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352dfe39b4dbf" /><Relationship Type="http://schemas.openxmlformats.org/officeDocument/2006/relationships/theme" Target="/ppt/slideMasters/theme/theme1.xml" Id="Rb32165abe01c4c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8352dfe39b4d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52a4447f84f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396d77f664d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8127c9fd34d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be79e5abf4e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5b116bcdb48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dc7d8827d41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a5823e0b146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BUNO LOGISTIKK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BUNO LOGISTIKK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405 171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−945 722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−945 953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−929 273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860 898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BRYGGERIUTSALGET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926 325 213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