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a9eb41f04c41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c4662f585745a7"/>
  </p:sldMasterIdLst>
  <p:sldIdLst>
    <p:sldId xmlns:r="http://schemas.openxmlformats.org/officeDocument/2006/relationships" id="256" r:id="Rc0b6155581cb403b"/>
    <p:sldId xmlns:r="http://schemas.openxmlformats.org/officeDocument/2006/relationships" id="257" r:id="R2017d7d4a15b427b"/>
    <p:sldId xmlns:r="http://schemas.openxmlformats.org/officeDocument/2006/relationships" id="258" r:id="R1995f66ace41426f"/>
    <p:sldId xmlns:r="http://schemas.openxmlformats.org/officeDocument/2006/relationships" id="259" r:id="R610aaa46eefd481e"/>
    <p:sldId xmlns:r="http://schemas.openxmlformats.org/officeDocument/2006/relationships" id="260" r:id="R4540c72e27a8426d"/>
    <p:sldId xmlns:r="http://schemas.openxmlformats.org/officeDocument/2006/relationships" id="261" r:id="R75f76f73179e48ae"/>
    <p:sldId xmlns:r="http://schemas.openxmlformats.org/officeDocument/2006/relationships" id="262" r:id="R3aad511bc0d84d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c4662f585745a7" /><Relationship Type="http://schemas.openxmlformats.org/officeDocument/2006/relationships/slide" Target="/ppt/slides/slide1.xml" Id="Rc0b6155581cb403b" /><Relationship Type="http://schemas.openxmlformats.org/officeDocument/2006/relationships/slide" Target="/ppt/slides/slide2.xml" Id="R2017d7d4a15b427b" /><Relationship Type="http://schemas.openxmlformats.org/officeDocument/2006/relationships/slide" Target="/ppt/slides/slide3.xml" Id="R1995f66ace41426f" /><Relationship Type="http://schemas.openxmlformats.org/officeDocument/2006/relationships/slide" Target="/ppt/slides/slide4.xml" Id="R610aaa46eefd481e" /><Relationship Type="http://schemas.openxmlformats.org/officeDocument/2006/relationships/slide" Target="/ppt/slides/slide5.xml" Id="R4540c72e27a8426d" /><Relationship Type="http://schemas.openxmlformats.org/officeDocument/2006/relationships/slide" Target="/ppt/slides/slide6.xml" Id="R75f76f73179e48ae" /><Relationship Type="http://schemas.openxmlformats.org/officeDocument/2006/relationships/slide" Target="/ppt/slides/slide7.xml" Id="R3aad511bc0d84d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6da00f14f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b127eae664c4a" /><Relationship Type="http://schemas.openxmlformats.org/officeDocument/2006/relationships/theme" Target="/ppt/slideMasters/theme/theme1.xml" Id="R4cdd4e086eca46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fb127eae664c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690c63acb4c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37998af93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307efa2184e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c15564b984e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d4e1ce43b4d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e5493d6ed49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1c09093404a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