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fbd095f31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b811addab4723"/>
  </p:sldMasterIdLst>
  <p:sldIdLst>
    <p:sldId xmlns:r="http://schemas.openxmlformats.org/officeDocument/2006/relationships" id="256" r:id="Rbe043bfd9110448e"/>
    <p:sldId xmlns:r="http://schemas.openxmlformats.org/officeDocument/2006/relationships" id="257" r:id="R4dad5abd4efd458c"/>
    <p:sldId xmlns:r="http://schemas.openxmlformats.org/officeDocument/2006/relationships" id="258" r:id="R9bc38d54ce5e452a"/>
    <p:sldId xmlns:r="http://schemas.openxmlformats.org/officeDocument/2006/relationships" id="259" r:id="R5386d3b9803a4ffc"/>
    <p:sldId xmlns:r="http://schemas.openxmlformats.org/officeDocument/2006/relationships" id="260" r:id="R836d296a858744cf"/>
    <p:sldId xmlns:r="http://schemas.openxmlformats.org/officeDocument/2006/relationships" id="261" r:id="Rf1e8e9cd497a41a4"/>
    <p:sldId xmlns:r="http://schemas.openxmlformats.org/officeDocument/2006/relationships" id="262" r:id="R1b1279dfaf0b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b811addab4723" /><Relationship Type="http://schemas.openxmlformats.org/officeDocument/2006/relationships/slide" Target="/ppt/slides/slide1.xml" Id="Rbe043bfd9110448e" /><Relationship Type="http://schemas.openxmlformats.org/officeDocument/2006/relationships/slide" Target="/ppt/slides/slide2.xml" Id="R4dad5abd4efd458c" /><Relationship Type="http://schemas.openxmlformats.org/officeDocument/2006/relationships/slide" Target="/ppt/slides/slide3.xml" Id="R9bc38d54ce5e452a" /><Relationship Type="http://schemas.openxmlformats.org/officeDocument/2006/relationships/slide" Target="/ppt/slides/slide4.xml" Id="R5386d3b9803a4ffc" /><Relationship Type="http://schemas.openxmlformats.org/officeDocument/2006/relationships/slide" Target="/ppt/slides/slide5.xml" Id="R836d296a858744cf" /><Relationship Type="http://schemas.openxmlformats.org/officeDocument/2006/relationships/slide" Target="/ppt/slides/slide6.xml" Id="Rf1e8e9cd497a41a4" /><Relationship Type="http://schemas.openxmlformats.org/officeDocument/2006/relationships/slide" Target="/ppt/slides/slide7.xml" Id="R1b1279dfaf0b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016fa9502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c9f2ca934804" /><Relationship Type="http://schemas.openxmlformats.org/officeDocument/2006/relationships/theme" Target="/ppt/slideMasters/theme/theme1.xml" Id="R4c37799a3565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1c9f2ca93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6b29b0990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0ec0e7eb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6cc4bd57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3435c433d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b4fcab06e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daccbc3a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a9ee52f2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HØGEHAUG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HØGEHAUG EIENDOM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124 011 209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129 660 251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Dråpen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926 396 021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