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968e83ed7b48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e2a262345f416d"/>
  </p:sldMasterIdLst>
  <p:sldIdLst>
    <p:sldId xmlns:r="http://schemas.openxmlformats.org/officeDocument/2006/relationships" id="256" r:id="Rfc4adc6f95bc4c86"/>
    <p:sldId xmlns:r="http://schemas.openxmlformats.org/officeDocument/2006/relationships" id="257" r:id="R24bc68d901e94216"/>
    <p:sldId xmlns:r="http://schemas.openxmlformats.org/officeDocument/2006/relationships" id="258" r:id="R60b4eeac7f6b425a"/>
    <p:sldId xmlns:r="http://schemas.openxmlformats.org/officeDocument/2006/relationships" id="259" r:id="R3d193e0b070b4b39"/>
    <p:sldId xmlns:r="http://schemas.openxmlformats.org/officeDocument/2006/relationships" id="260" r:id="R7bb3895610304455"/>
    <p:sldId xmlns:r="http://schemas.openxmlformats.org/officeDocument/2006/relationships" id="261" r:id="R07bbae0d05bf4daf"/>
    <p:sldId xmlns:r="http://schemas.openxmlformats.org/officeDocument/2006/relationships" id="262" r:id="Ra32a8791915342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2a262345f416d" /><Relationship Type="http://schemas.openxmlformats.org/officeDocument/2006/relationships/slide" Target="/ppt/slides/slide1.xml" Id="Rfc4adc6f95bc4c86" /><Relationship Type="http://schemas.openxmlformats.org/officeDocument/2006/relationships/slide" Target="/ppt/slides/slide2.xml" Id="R24bc68d901e94216" /><Relationship Type="http://schemas.openxmlformats.org/officeDocument/2006/relationships/slide" Target="/ppt/slides/slide3.xml" Id="R60b4eeac7f6b425a" /><Relationship Type="http://schemas.openxmlformats.org/officeDocument/2006/relationships/slide" Target="/ppt/slides/slide4.xml" Id="R3d193e0b070b4b39" /><Relationship Type="http://schemas.openxmlformats.org/officeDocument/2006/relationships/slide" Target="/ppt/slides/slide5.xml" Id="R7bb3895610304455" /><Relationship Type="http://schemas.openxmlformats.org/officeDocument/2006/relationships/slide" Target="/ppt/slides/slide6.xml" Id="R07bbae0d05bf4daf" /><Relationship Type="http://schemas.openxmlformats.org/officeDocument/2006/relationships/slide" Target="/ppt/slides/slide7.xml" Id="Ra32a8791915342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3854db75664f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3659d9d70406e" /><Relationship Type="http://schemas.openxmlformats.org/officeDocument/2006/relationships/theme" Target="/ppt/slideMasters/theme/theme1.xml" Id="R8c0b42fdc26b4c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23659d9d7040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50f1c40df42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4e1a4683246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534f89ba546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22357085549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db7237c504c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a3e72112e47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6a86ff30745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TANJA WILHELMSEN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TANJA WILHELMSEN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WILHELMSEN TANJA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Stakkevollvegen 102K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9010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TANJA WILHELMSEN HOLDING AS</a:t>
            </a:r>
          </a:p>
        </p:txBody>
      </p:sp>
    </p:spTree>
  </p:cSld>
  <p:clrMapOvr>
    <a:masterClrMapping xmlns:a="http://schemas.openxmlformats.org/drawingml/2006/main"/>
  </p:clrMapOvr>
</p:sld>
</file>