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43531e02c240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ed19b70c844349"/>
  </p:sldMasterIdLst>
  <p:sldIdLst>
    <p:sldId xmlns:r="http://schemas.openxmlformats.org/officeDocument/2006/relationships" id="256" r:id="R6051d0492e704a22"/>
    <p:sldId xmlns:r="http://schemas.openxmlformats.org/officeDocument/2006/relationships" id="257" r:id="R671517a4c9b24dd7"/>
    <p:sldId xmlns:r="http://schemas.openxmlformats.org/officeDocument/2006/relationships" id="258" r:id="Re408de7898f94599"/>
    <p:sldId xmlns:r="http://schemas.openxmlformats.org/officeDocument/2006/relationships" id="259" r:id="R78e2179a892a425d"/>
    <p:sldId xmlns:r="http://schemas.openxmlformats.org/officeDocument/2006/relationships" id="260" r:id="R6895b144df724d45"/>
    <p:sldId xmlns:r="http://schemas.openxmlformats.org/officeDocument/2006/relationships" id="261" r:id="Rcbba25dbe1ba475a"/>
    <p:sldId xmlns:r="http://schemas.openxmlformats.org/officeDocument/2006/relationships" id="262" r:id="R14f9ce4221d443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ed19b70c844349" /><Relationship Type="http://schemas.openxmlformats.org/officeDocument/2006/relationships/slide" Target="/ppt/slides/slide1.xml" Id="R6051d0492e704a22" /><Relationship Type="http://schemas.openxmlformats.org/officeDocument/2006/relationships/slide" Target="/ppt/slides/slide2.xml" Id="R671517a4c9b24dd7" /><Relationship Type="http://schemas.openxmlformats.org/officeDocument/2006/relationships/slide" Target="/ppt/slides/slide3.xml" Id="Re408de7898f94599" /><Relationship Type="http://schemas.openxmlformats.org/officeDocument/2006/relationships/slide" Target="/ppt/slides/slide4.xml" Id="R78e2179a892a425d" /><Relationship Type="http://schemas.openxmlformats.org/officeDocument/2006/relationships/slide" Target="/ppt/slides/slide5.xml" Id="R6895b144df724d45" /><Relationship Type="http://schemas.openxmlformats.org/officeDocument/2006/relationships/slide" Target="/ppt/slides/slide6.xml" Id="Rcbba25dbe1ba475a" /><Relationship Type="http://schemas.openxmlformats.org/officeDocument/2006/relationships/slide" Target="/ppt/slides/slide7.xml" Id="R14f9ce4221d443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c86d0eeaa843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0993f16dd453f" /><Relationship Type="http://schemas.openxmlformats.org/officeDocument/2006/relationships/theme" Target="/ppt/slideMasters/theme/theme1.xml" Id="Rb39c8d15cabf48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80993f16dd45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e46ceb75246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b8b696b9c47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9739fe9a34d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0b9d5790e4b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4c7b2f2794d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b9051a87d47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6e82e696547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−347 589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RAUD ELEN MARIE  –  87,0 %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SOURISSEAU MELANIE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ECHENIQUE DELPHINE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926 410 261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