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e807635ed14d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c6bca23e934945"/>
  </p:sldMasterIdLst>
  <p:sldIdLst>
    <p:sldId xmlns:r="http://schemas.openxmlformats.org/officeDocument/2006/relationships" id="256" r:id="R5238b1ae387f4aaf"/>
    <p:sldId xmlns:r="http://schemas.openxmlformats.org/officeDocument/2006/relationships" id="257" r:id="R133f9ab936294091"/>
    <p:sldId xmlns:r="http://schemas.openxmlformats.org/officeDocument/2006/relationships" id="258" r:id="R923212eb9c364071"/>
    <p:sldId xmlns:r="http://schemas.openxmlformats.org/officeDocument/2006/relationships" id="259" r:id="Rc803892ab3d54255"/>
    <p:sldId xmlns:r="http://schemas.openxmlformats.org/officeDocument/2006/relationships" id="260" r:id="R5a02004b8fe547ac"/>
    <p:sldId xmlns:r="http://schemas.openxmlformats.org/officeDocument/2006/relationships" id="261" r:id="Raa510a9a34e54cb8"/>
    <p:sldId xmlns:r="http://schemas.openxmlformats.org/officeDocument/2006/relationships" id="262" r:id="Ra2545a14643f4f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6bca23e934945" /><Relationship Type="http://schemas.openxmlformats.org/officeDocument/2006/relationships/slide" Target="/ppt/slides/slide1.xml" Id="R5238b1ae387f4aaf" /><Relationship Type="http://schemas.openxmlformats.org/officeDocument/2006/relationships/slide" Target="/ppt/slides/slide2.xml" Id="R133f9ab936294091" /><Relationship Type="http://schemas.openxmlformats.org/officeDocument/2006/relationships/slide" Target="/ppt/slides/slide3.xml" Id="R923212eb9c364071" /><Relationship Type="http://schemas.openxmlformats.org/officeDocument/2006/relationships/slide" Target="/ppt/slides/slide4.xml" Id="Rc803892ab3d54255" /><Relationship Type="http://schemas.openxmlformats.org/officeDocument/2006/relationships/slide" Target="/ppt/slides/slide5.xml" Id="R5a02004b8fe547ac" /><Relationship Type="http://schemas.openxmlformats.org/officeDocument/2006/relationships/slide" Target="/ppt/slides/slide6.xml" Id="Raa510a9a34e54cb8" /><Relationship Type="http://schemas.openxmlformats.org/officeDocument/2006/relationships/slide" Target="/ppt/slides/slide7.xml" Id="Ra2545a14643f4f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fd654aaaff47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136f708be4d83" /><Relationship Type="http://schemas.openxmlformats.org/officeDocument/2006/relationships/theme" Target="/ppt/slideMasters/theme/theme1.xml" Id="Rce76f473623a4b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6136f708be4d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85b49b92c4f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cb8fea9b948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29ce4b2d142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92d9f9a7a47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0e3caf06343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739465ebd48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e5454573b4c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STEINSVIKVÅGEN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STEINSVIKVÅGEN EIENDOM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