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2676092518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91f1e0f3124e22"/>
  </p:sldMasterIdLst>
  <p:sldIdLst>
    <p:sldId xmlns:r="http://schemas.openxmlformats.org/officeDocument/2006/relationships" id="256" r:id="Rea3ca77041114b64"/>
    <p:sldId xmlns:r="http://schemas.openxmlformats.org/officeDocument/2006/relationships" id="257" r:id="R25c59b0129184433"/>
    <p:sldId xmlns:r="http://schemas.openxmlformats.org/officeDocument/2006/relationships" id="258" r:id="R4c3816f4efd440b2"/>
    <p:sldId xmlns:r="http://schemas.openxmlformats.org/officeDocument/2006/relationships" id="259" r:id="R9710e3d4fad34e64"/>
    <p:sldId xmlns:r="http://schemas.openxmlformats.org/officeDocument/2006/relationships" id="260" r:id="Rddf810fbdff44f0e"/>
    <p:sldId xmlns:r="http://schemas.openxmlformats.org/officeDocument/2006/relationships" id="261" r:id="R069363e53ffb4f29"/>
    <p:sldId xmlns:r="http://schemas.openxmlformats.org/officeDocument/2006/relationships" id="262" r:id="R41436c415a8b4f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1f1e0f3124e22" /><Relationship Type="http://schemas.openxmlformats.org/officeDocument/2006/relationships/slide" Target="/ppt/slides/slide1.xml" Id="Rea3ca77041114b64" /><Relationship Type="http://schemas.openxmlformats.org/officeDocument/2006/relationships/slide" Target="/ppt/slides/slide2.xml" Id="R25c59b0129184433" /><Relationship Type="http://schemas.openxmlformats.org/officeDocument/2006/relationships/slide" Target="/ppt/slides/slide3.xml" Id="R4c3816f4efd440b2" /><Relationship Type="http://schemas.openxmlformats.org/officeDocument/2006/relationships/slide" Target="/ppt/slides/slide4.xml" Id="R9710e3d4fad34e64" /><Relationship Type="http://schemas.openxmlformats.org/officeDocument/2006/relationships/slide" Target="/ppt/slides/slide5.xml" Id="Rddf810fbdff44f0e" /><Relationship Type="http://schemas.openxmlformats.org/officeDocument/2006/relationships/slide" Target="/ppt/slides/slide6.xml" Id="R069363e53ffb4f29" /><Relationship Type="http://schemas.openxmlformats.org/officeDocument/2006/relationships/slide" Target="/ppt/slides/slide7.xml" Id="R41436c415a8b4f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d27e6e61a54c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4bec454284285" /><Relationship Type="http://schemas.openxmlformats.org/officeDocument/2006/relationships/theme" Target="/ppt/slideMasters/theme/theme1.xml" Id="Ra78bc5d739004a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4bec4542842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8a11b4178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2c3d47c2845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0c776be0040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b66224c7f41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bf730236f40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c4912f62e43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e0fafd67a4e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YALETOWN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YALETOWN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YALETOWN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YALETOWN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YALETOWN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YALETOWN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6 113 356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10 065 955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12 168 949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YALETOWN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JACQUES RÆDER HOLMEN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YALETOWN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Axel Jacques Ræder Holmen, Doktor Holms vei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YALETOWN AS</a:t>
            </a:r>
          </a:p>
        </p:txBody>
      </p:sp>
    </p:spTree>
  </p:cSld>
  <p:clrMapOvr>
    <a:masterClrMapping xmlns:a="http://schemas.openxmlformats.org/drawingml/2006/main"/>
  </p:clrMapOvr>
</p:sld>
</file>